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97" r:id="rId2"/>
  </p:sldMasterIdLst>
  <p:notesMasterIdLst>
    <p:notesMasterId r:id="rId23"/>
  </p:notesMasterIdLst>
  <p:sldIdLst>
    <p:sldId id="257" r:id="rId3"/>
    <p:sldId id="278" r:id="rId4"/>
    <p:sldId id="258" r:id="rId5"/>
    <p:sldId id="259" r:id="rId6"/>
    <p:sldId id="260" r:id="rId7"/>
    <p:sldId id="261" r:id="rId8"/>
    <p:sldId id="262" r:id="rId9"/>
    <p:sldId id="263" r:id="rId10"/>
    <p:sldId id="266" r:id="rId11"/>
    <p:sldId id="264" r:id="rId12"/>
    <p:sldId id="267" r:id="rId13"/>
    <p:sldId id="269" r:id="rId14"/>
    <p:sldId id="268" r:id="rId15"/>
    <p:sldId id="270" r:id="rId16"/>
    <p:sldId id="271" r:id="rId17"/>
    <p:sldId id="272" r:id="rId18"/>
    <p:sldId id="274" r:id="rId19"/>
    <p:sldId id="273" r:id="rId20"/>
    <p:sldId id="276" r:id="rId21"/>
    <p:sldId id="277" r:id="rId22"/>
  </p:sldIdLst>
  <p:sldSz cx="12192000" cy="6858000"/>
  <p:notesSz cx="6858000" cy="9144000"/>
  <p:embeddedFontLst>
    <p:embeddedFont>
      <p:font typeface="Arial Rounded MT Bold" panose="020F0704030504030204" pitchFamily="34" charset="0"/>
      <p:regular r:id="rId24"/>
    </p:embeddedFont>
    <p:embeddedFont>
      <p:font typeface="B Titr" panose="00000700000000000000" pitchFamily="2" charset="-78"/>
      <p:bold r:id="rId25"/>
    </p:embeddedFont>
    <p:embeddedFont>
      <p:font typeface="Calibri" panose="020F0502020204030204" pitchFamily="3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01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C32B05-62EA-407A-B21C-2310C7945705}" type="doc">
      <dgm:prSet loTypeId="urn:microsoft.com/office/officeart/2005/8/layout/hProcess4" loCatId="process" qsTypeId="urn:microsoft.com/office/officeart/2005/8/quickstyle/simple4" qsCatId="simple" csTypeId="urn:microsoft.com/office/officeart/2005/8/colors/accent3_4" csCatId="accent3" phldr="1"/>
      <dgm:spPr/>
      <dgm:t>
        <a:bodyPr/>
        <a:lstStyle/>
        <a:p>
          <a:endParaRPr lang="en-US"/>
        </a:p>
      </dgm:t>
    </dgm:pt>
    <dgm:pt modelId="{42D71409-67F9-455C-8C6D-716D284AAA6B}">
      <dgm:prSet phldrT="[Text]" custT="1"/>
      <dgm:spPr/>
      <dgm:t>
        <a:bodyPr/>
        <a:lstStyle/>
        <a:p>
          <a:r>
            <a:rPr lang="fa-IR" sz="1600" b="0" i="0">
              <a:solidFill>
                <a:schemeClr val="tx1"/>
              </a:solidFill>
              <a:latin typeface="Arial Rounded MT Bold" panose="020F0704030504030204" pitchFamily="34" charset="0"/>
              <a:cs typeface="B Titr" panose="00000700000000000000" pitchFamily="2" charset="-78"/>
            </a:rPr>
            <a:t>سال 1949</a:t>
          </a:r>
          <a:endParaRPr lang="en-US" sz="1600" dirty="0">
            <a:solidFill>
              <a:schemeClr val="tx1"/>
            </a:solidFill>
            <a:latin typeface="Arial Rounded MT Bold" panose="020F0704030504030204" pitchFamily="34" charset="0"/>
            <a:cs typeface="B Titr" panose="00000700000000000000" pitchFamily="2" charset="-78"/>
          </a:endParaRPr>
        </a:p>
      </dgm:t>
    </dgm:pt>
    <dgm:pt modelId="{51680ED1-AF6E-4B28-AE94-92B0EFB0DF7D}" type="parTrans" cxnId="{2AA9C11F-1F1D-428E-801A-47EAA766C99D}">
      <dgm:prSet/>
      <dgm:spPr/>
      <dgm:t>
        <a:bodyPr/>
        <a:lstStyle/>
        <a:p>
          <a:endParaRPr lang="en-US" sz="1600">
            <a:solidFill>
              <a:schemeClr val="tx1"/>
            </a:solidFill>
            <a:latin typeface="Arial Rounded MT Bold" panose="020F0704030504030204" pitchFamily="34" charset="0"/>
            <a:cs typeface="B Titr" panose="00000700000000000000" pitchFamily="2" charset="-78"/>
          </a:endParaRPr>
        </a:p>
      </dgm:t>
    </dgm:pt>
    <dgm:pt modelId="{478B7D3C-9FB4-4BC6-90AC-49960560DECD}" type="sibTrans" cxnId="{2AA9C11F-1F1D-428E-801A-47EAA766C99D}">
      <dgm:prSet/>
      <dgm:spPr/>
      <dgm:t>
        <a:bodyPr/>
        <a:lstStyle/>
        <a:p>
          <a:endParaRPr lang="en-US" sz="1600">
            <a:solidFill>
              <a:schemeClr val="tx1"/>
            </a:solidFill>
            <a:latin typeface="Arial Rounded MT Bold" panose="020F0704030504030204" pitchFamily="34" charset="0"/>
            <a:cs typeface="B Titr" panose="00000700000000000000" pitchFamily="2" charset="-78"/>
          </a:endParaRPr>
        </a:p>
      </dgm:t>
    </dgm:pt>
    <dgm:pt modelId="{F66099B6-DBBD-4AB0-82D2-877B80F846F7}">
      <dgm:prSet phldrT="[Text]" custT="1"/>
      <dgm:spPr/>
      <dgm:t>
        <a:bodyPr/>
        <a:lstStyle/>
        <a:p>
          <a:r>
            <a:rPr lang="fa-IR" sz="1600">
              <a:solidFill>
                <a:schemeClr val="tx1"/>
              </a:solidFill>
              <a:latin typeface="Arial Rounded MT Bold" panose="020F0704030504030204" pitchFamily="34" charset="0"/>
              <a:cs typeface="B Titr" panose="00000700000000000000" pitchFamily="2" charset="-78"/>
            </a:rPr>
            <a:t>سال 1970</a:t>
          </a:r>
          <a:endParaRPr lang="en-US" sz="1600" dirty="0">
            <a:solidFill>
              <a:schemeClr val="tx1"/>
            </a:solidFill>
            <a:latin typeface="Arial Rounded MT Bold" panose="020F0704030504030204" pitchFamily="34" charset="0"/>
            <a:cs typeface="B Titr" panose="00000700000000000000" pitchFamily="2" charset="-78"/>
          </a:endParaRPr>
        </a:p>
      </dgm:t>
    </dgm:pt>
    <dgm:pt modelId="{B09C8BFB-F41C-4AC4-AB94-F216E3081C2D}" type="parTrans" cxnId="{B4F3EA32-CE64-4A92-9BAE-BC57E5392B05}">
      <dgm:prSet/>
      <dgm:spPr/>
      <dgm:t>
        <a:bodyPr/>
        <a:lstStyle/>
        <a:p>
          <a:endParaRPr lang="en-US" sz="1600">
            <a:solidFill>
              <a:schemeClr val="tx1"/>
            </a:solidFill>
            <a:latin typeface="Arial Rounded MT Bold" panose="020F0704030504030204" pitchFamily="34" charset="0"/>
            <a:cs typeface="B Titr" panose="00000700000000000000" pitchFamily="2" charset="-78"/>
          </a:endParaRPr>
        </a:p>
      </dgm:t>
    </dgm:pt>
    <dgm:pt modelId="{BC531B32-9B0E-482E-BF91-65C61F17168D}" type="sibTrans" cxnId="{B4F3EA32-CE64-4A92-9BAE-BC57E5392B05}">
      <dgm:prSet/>
      <dgm:spPr/>
      <dgm:t>
        <a:bodyPr/>
        <a:lstStyle/>
        <a:p>
          <a:endParaRPr lang="en-US" sz="1600">
            <a:solidFill>
              <a:schemeClr val="tx1"/>
            </a:solidFill>
            <a:latin typeface="Arial Rounded MT Bold" panose="020F0704030504030204" pitchFamily="34" charset="0"/>
            <a:cs typeface="B Titr" panose="00000700000000000000" pitchFamily="2" charset="-78"/>
          </a:endParaRPr>
        </a:p>
      </dgm:t>
    </dgm:pt>
    <dgm:pt modelId="{EE62A4F6-4AC4-435B-990E-81A71CE8CAC7}">
      <dgm:prSet phldrT="[Text]" custT="1"/>
      <dgm:spPr/>
      <dgm:t>
        <a:bodyPr/>
        <a:lstStyle/>
        <a:p>
          <a:r>
            <a:rPr lang="fa-IR" sz="1600">
              <a:solidFill>
                <a:schemeClr val="tx1"/>
              </a:solidFill>
              <a:latin typeface="Arial Rounded MT Bold" panose="020F0704030504030204" pitchFamily="34" charset="0"/>
              <a:cs typeface="B Titr" panose="00000700000000000000" pitchFamily="2" charset="-78"/>
            </a:rPr>
            <a:t>سال 1972</a:t>
          </a:r>
          <a:endParaRPr lang="en-US" sz="1600" dirty="0">
            <a:solidFill>
              <a:schemeClr val="tx1"/>
            </a:solidFill>
            <a:latin typeface="Arial Rounded MT Bold" panose="020F0704030504030204" pitchFamily="34" charset="0"/>
            <a:cs typeface="B Titr" panose="00000700000000000000" pitchFamily="2" charset="-78"/>
          </a:endParaRPr>
        </a:p>
      </dgm:t>
    </dgm:pt>
    <dgm:pt modelId="{F287B947-7343-4FA2-B288-B23A59FFAE31}" type="parTrans" cxnId="{3A2CECA6-0C5B-46BB-B7C6-7D37E9D210BD}">
      <dgm:prSet/>
      <dgm:spPr/>
      <dgm:t>
        <a:bodyPr/>
        <a:lstStyle/>
        <a:p>
          <a:endParaRPr lang="en-US" sz="1600">
            <a:solidFill>
              <a:schemeClr val="tx1"/>
            </a:solidFill>
            <a:latin typeface="Arial Rounded MT Bold" panose="020F0704030504030204" pitchFamily="34" charset="0"/>
            <a:cs typeface="B Titr" panose="00000700000000000000" pitchFamily="2" charset="-78"/>
          </a:endParaRPr>
        </a:p>
      </dgm:t>
    </dgm:pt>
    <dgm:pt modelId="{389F9A93-0231-4877-8C41-5D5B8DD7AAC0}" type="sibTrans" cxnId="{3A2CECA6-0C5B-46BB-B7C6-7D37E9D210BD}">
      <dgm:prSet/>
      <dgm:spPr/>
      <dgm:t>
        <a:bodyPr/>
        <a:lstStyle/>
        <a:p>
          <a:endParaRPr lang="en-US" sz="1600">
            <a:solidFill>
              <a:schemeClr val="tx1"/>
            </a:solidFill>
            <a:latin typeface="Arial Rounded MT Bold" panose="020F0704030504030204" pitchFamily="34" charset="0"/>
            <a:cs typeface="B Titr" panose="00000700000000000000" pitchFamily="2" charset="-78"/>
          </a:endParaRPr>
        </a:p>
      </dgm:t>
    </dgm:pt>
    <dgm:pt modelId="{6CF284C3-4A70-4432-8F33-E75A802B3330}">
      <dgm:prSet custT="1"/>
      <dgm:spPr/>
      <dgm:t>
        <a:bodyPr anchor="b"/>
        <a:lstStyle/>
        <a:p>
          <a:pPr algn="ctr">
            <a:buFont typeface="Arial" panose="020B0604020202020204" pitchFamily="34" charset="0"/>
            <a:buNone/>
          </a:pPr>
          <a:r>
            <a:rPr lang="en-US" sz="1600">
              <a:latin typeface="Arial Rounded MT Bold" panose="020F0704030504030204" pitchFamily="34" charset="0"/>
            </a:rPr>
            <a:t>Bob Thomas</a:t>
          </a:r>
          <a:endParaRPr lang="en-US" sz="1600" dirty="0">
            <a:solidFill>
              <a:schemeClr val="tx1"/>
            </a:solidFill>
            <a:latin typeface="Arial Rounded MT Bold" panose="020F0704030504030204" pitchFamily="34" charset="0"/>
            <a:cs typeface="B Titr" panose="00000700000000000000" pitchFamily="2" charset="-78"/>
          </a:endParaRPr>
        </a:p>
      </dgm:t>
    </dgm:pt>
    <dgm:pt modelId="{044831E6-2FC9-4DDA-81FB-5FA418568D07}" type="parTrans" cxnId="{2DC24386-BC50-4BAB-8571-16CB10C2603C}">
      <dgm:prSet/>
      <dgm:spPr/>
      <dgm:t>
        <a:bodyPr/>
        <a:lstStyle/>
        <a:p>
          <a:endParaRPr lang="en-US" sz="1600">
            <a:solidFill>
              <a:schemeClr val="tx1"/>
            </a:solidFill>
            <a:latin typeface="Arial Rounded MT Bold" panose="020F0704030504030204" pitchFamily="34" charset="0"/>
            <a:cs typeface="B Titr" panose="00000700000000000000" pitchFamily="2" charset="-78"/>
          </a:endParaRPr>
        </a:p>
      </dgm:t>
    </dgm:pt>
    <dgm:pt modelId="{CD50B82D-84BB-4747-B282-ABB339EBA294}" type="sibTrans" cxnId="{2DC24386-BC50-4BAB-8571-16CB10C2603C}">
      <dgm:prSet/>
      <dgm:spPr/>
      <dgm:t>
        <a:bodyPr/>
        <a:lstStyle/>
        <a:p>
          <a:endParaRPr lang="en-US" sz="1600">
            <a:solidFill>
              <a:schemeClr val="tx1"/>
            </a:solidFill>
            <a:latin typeface="Arial Rounded MT Bold" panose="020F0704030504030204" pitchFamily="34" charset="0"/>
            <a:cs typeface="B Titr" panose="00000700000000000000" pitchFamily="2" charset="-78"/>
          </a:endParaRPr>
        </a:p>
      </dgm:t>
    </dgm:pt>
    <dgm:pt modelId="{8EA7219F-BDB2-48EB-9EEB-3133522D132E}">
      <dgm:prSet phldrT="[Text]" custT="1"/>
      <dgm:spPr/>
      <dgm:t>
        <a:bodyPr anchor="ctr"/>
        <a:lstStyle/>
        <a:p>
          <a:pPr algn="ctr" rtl="0">
            <a:buNone/>
          </a:pPr>
          <a:r>
            <a:rPr lang="en-US" sz="1600">
              <a:solidFill>
                <a:schemeClr val="tx1"/>
              </a:solidFill>
              <a:latin typeface="Arial Rounded MT Bold" panose="020F0704030504030204" pitchFamily="34" charset="0"/>
              <a:cs typeface="B Titr" panose="00000700000000000000" pitchFamily="2" charset="-78"/>
            </a:rPr>
            <a:t>John von</a:t>
          </a:r>
          <a:endParaRPr lang="en-US" sz="1600" dirty="0">
            <a:solidFill>
              <a:schemeClr val="tx1"/>
            </a:solidFill>
            <a:latin typeface="Arial Rounded MT Bold" panose="020F0704030504030204" pitchFamily="34" charset="0"/>
            <a:cs typeface="B Titr" panose="00000700000000000000" pitchFamily="2" charset="-78"/>
          </a:endParaRPr>
        </a:p>
      </dgm:t>
    </dgm:pt>
    <dgm:pt modelId="{3EE8403A-CB7C-4815-85BD-AEBCAEB71B37}" type="parTrans" cxnId="{58AD7EEF-D408-406B-87EE-4691D4C30668}">
      <dgm:prSet/>
      <dgm:spPr/>
      <dgm:t>
        <a:bodyPr/>
        <a:lstStyle/>
        <a:p>
          <a:endParaRPr lang="en-US" sz="1600">
            <a:solidFill>
              <a:schemeClr val="tx1"/>
            </a:solidFill>
            <a:latin typeface="Arial Rounded MT Bold" panose="020F0704030504030204" pitchFamily="34" charset="0"/>
            <a:cs typeface="B Titr" panose="00000700000000000000" pitchFamily="2" charset="-78"/>
          </a:endParaRPr>
        </a:p>
      </dgm:t>
    </dgm:pt>
    <dgm:pt modelId="{C94B7947-85DC-4B21-BB99-DF8438356F98}" type="sibTrans" cxnId="{58AD7EEF-D408-406B-87EE-4691D4C30668}">
      <dgm:prSet/>
      <dgm:spPr/>
      <dgm:t>
        <a:bodyPr/>
        <a:lstStyle/>
        <a:p>
          <a:endParaRPr lang="en-US" sz="1600">
            <a:solidFill>
              <a:schemeClr val="tx1"/>
            </a:solidFill>
            <a:latin typeface="Arial Rounded MT Bold" panose="020F0704030504030204" pitchFamily="34" charset="0"/>
            <a:cs typeface="B Titr" panose="00000700000000000000" pitchFamily="2" charset="-78"/>
          </a:endParaRPr>
        </a:p>
      </dgm:t>
    </dgm:pt>
    <dgm:pt modelId="{2A22E84C-3AA3-4E9C-AE5F-9C2FB0D7FB11}">
      <dgm:prSet phldrT="[Text]" custT="1"/>
      <dgm:spPr/>
      <dgm:t>
        <a:bodyPr/>
        <a:lstStyle/>
        <a:p>
          <a:r>
            <a:rPr lang="fa-IR" sz="1600">
              <a:solidFill>
                <a:schemeClr val="tx1"/>
              </a:solidFill>
              <a:latin typeface="Arial Rounded MT Bold" panose="020F0704030504030204" pitchFamily="34" charset="0"/>
              <a:cs typeface="B Titr" panose="00000700000000000000" pitchFamily="2" charset="-78"/>
            </a:rPr>
            <a:t>سال 1980</a:t>
          </a:r>
          <a:endParaRPr lang="en-US" sz="1600" dirty="0">
            <a:solidFill>
              <a:schemeClr val="tx1"/>
            </a:solidFill>
            <a:latin typeface="Arial Rounded MT Bold" panose="020F0704030504030204" pitchFamily="34" charset="0"/>
            <a:cs typeface="B Titr" panose="00000700000000000000" pitchFamily="2" charset="-78"/>
          </a:endParaRPr>
        </a:p>
      </dgm:t>
    </dgm:pt>
    <dgm:pt modelId="{6C025E55-DF42-4C5D-AFD5-6015FA053D46}" type="parTrans" cxnId="{BEB859E7-C343-408E-86A1-667C27EE5761}">
      <dgm:prSet/>
      <dgm:spPr/>
      <dgm:t>
        <a:bodyPr/>
        <a:lstStyle/>
        <a:p>
          <a:endParaRPr lang="en-US" sz="1600">
            <a:solidFill>
              <a:schemeClr val="tx1"/>
            </a:solidFill>
            <a:latin typeface="Arial Rounded MT Bold" panose="020F0704030504030204" pitchFamily="34" charset="0"/>
            <a:cs typeface="B Titr" panose="00000700000000000000" pitchFamily="2" charset="-78"/>
          </a:endParaRPr>
        </a:p>
      </dgm:t>
    </dgm:pt>
    <dgm:pt modelId="{744EA591-F199-49C2-B63A-82709D96C729}" type="sibTrans" cxnId="{BEB859E7-C343-408E-86A1-667C27EE5761}">
      <dgm:prSet/>
      <dgm:spPr/>
      <dgm:t>
        <a:bodyPr/>
        <a:lstStyle/>
        <a:p>
          <a:endParaRPr lang="en-US" sz="1600">
            <a:solidFill>
              <a:schemeClr val="tx1"/>
            </a:solidFill>
            <a:latin typeface="Arial Rounded MT Bold" panose="020F0704030504030204" pitchFamily="34" charset="0"/>
            <a:cs typeface="B Titr" panose="00000700000000000000" pitchFamily="2" charset="-78"/>
          </a:endParaRPr>
        </a:p>
      </dgm:t>
    </dgm:pt>
    <dgm:pt modelId="{9ADACFBF-2A78-45C9-A7C4-5E5DBC674760}">
      <dgm:prSet phldrT="[Text]" custT="1"/>
      <dgm:spPr/>
      <dgm:t>
        <a:bodyPr/>
        <a:lstStyle/>
        <a:p>
          <a:pPr algn="ctr">
            <a:buNone/>
          </a:pPr>
          <a:r>
            <a:rPr lang="en-US" sz="1600">
              <a:latin typeface="Arial Rounded MT Bold" panose="020F0704030504030204" pitchFamily="34" charset="0"/>
            </a:rPr>
            <a:t>Jürgen</a:t>
          </a:r>
          <a:endParaRPr lang="en-US" sz="1600" dirty="0">
            <a:solidFill>
              <a:schemeClr val="tx1"/>
            </a:solidFill>
            <a:latin typeface="Arial Rounded MT Bold" panose="020F0704030504030204" pitchFamily="34" charset="0"/>
            <a:cs typeface="B Titr" panose="00000700000000000000" pitchFamily="2" charset="-78"/>
          </a:endParaRPr>
        </a:p>
      </dgm:t>
    </dgm:pt>
    <dgm:pt modelId="{E121796C-71AB-4354-A1D4-3BF0025298A5}" type="parTrans" cxnId="{2B98897D-9937-49AC-9FE9-6629E912033A}">
      <dgm:prSet/>
      <dgm:spPr/>
      <dgm:t>
        <a:bodyPr/>
        <a:lstStyle/>
        <a:p>
          <a:endParaRPr lang="en-US" sz="1600">
            <a:solidFill>
              <a:schemeClr val="tx1"/>
            </a:solidFill>
            <a:latin typeface="Arial Rounded MT Bold" panose="020F0704030504030204" pitchFamily="34" charset="0"/>
            <a:cs typeface="B Titr" panose="00000700000000000000" pitchFamily="2" charset="-78"/>
          </a:endParaRPr>
        </a:p>
      </dgm:t>
    </dgm:pt>
    <dgm:pt modelId="{F3FE7E5A-DC73-423B-998C-02943CF263BF}" type="sibTrans" cxnId="{2B98897D-9937-49AC-9FE9-6629E912033A}">
      <dgm:prSet/>
      <dgm:spPr/>
      <dgm:t>
        <a:bodyPr/>
        <a:lstStyle/>
        <a:p>
          <a:endParaRPr lang="en-US" sz="1600">
            <a:solidFill>
              <a:schemeClr val="tx1"/>
            </a:solidFill>
            <a:latin typeface="Arial Rounded MT Bold" panose="020F0704030504030204" pitchFamily="34" charset="0"/>
            <a:cs typeface="B Titr" panose="00000700000000000000" pitchFamily="2" charset="-78"/>
          </a:endParaRPr>
        </a:p>
      </dgm:t>
    </dgm:pt>
    <dgm:pt modelId="{36045517-CEA4-4BE3-B836-C2B6BFE5649B}">
      <dgm:prSet phldrT="[Text]" custT="1"/>
      <dgm:spPr/>
      <dgm:t>
        <a:bodyPr/>
        <a:lstStyle/>
        <a:p>
          <a:r>
            <a:rPr lang="fa-IR" sz="1600">
              <a:solidFill>
                <a:schemeClr val="tx1"/>
              </a:solidFill>
              <a:latin typeface="Arial Rounded MT Bold" panose="020F0704030504030204" pitchFamily="34" charset="0"/>
              <a:cs typeface="B Titr" panose="00000700000000000000" pitchFamily="2" charset="-78"/>
            </a:rPr>
            <a:t>سال 1981</a:t>
          </a:r>
          <a:endParaRPr lang="en-US" sz="1600" dirty="0">
            <a:solidFill>
              <a:schemeClr val="tx1"/>
            </a:solidFill>
            <a:latin typeface="Arial Rounded MT Bold" panose="020F0704030504030204" pitchFamily="34" charset="0"/>
            <a:cs typeface="B Titr" panose="00000700000000000000" pitchFamily="2" charset="-78"/>
          </a:endParaRPr>
        </a:p>
      </dgm:t>
    </dgm:pt>
    <dgm:pt modelId="{6231A36F-9B04-4B4A-917A-7E163AFFC956}" type="parTrans" cxnId="{4019353B-443B-4DED-AA6C-3C60E18414C7}">
      <dgm:prSet/>
      <dgm:spPr/>
      <dgm:t>
        <a:bodyPr/>
        <a:lstStyle/>
        <a:p>
          <a:endParaRPr lang="en-US" sz="1600">
            <a:solidFill>
              <a:schemeClr val="tx1"/>
            </a:solidFill>
            <a:latin typeface="Arial Rounded MT Bold" panose="020F0704030504030204" pitchFamily="34" charset="0"/>
            <a:cs typeface="B Titr" panose="00000700000000000000" pitchFamily="2" charset="-78"/>
          </a:endParaRPr>
        </a:p>
      </dgm:t>
    </dgm:pt>
    <dgm:pt modelId="{BFF3C5ED-87D0-4709-A3B8-A7BF0668006A}" type="sibTrans" cxnId="{4019353B-443B-4DED-AA6C-3C60E18414C7}">
      <dgm:prSet/>
      <dgm:spPr/>
      <dgm:t>
        <a:bodyPr/>
        <a:lstStyle/>
        <a:p>
          <a:endParaRPr lang="en-US" sz="1600">
            <a:solidFill>
              <a:schemeClr val="tx1"/>
            </a:solidFill>
            <a:latin typeface="Arial Rounded MT Bold" panose="020F0704030504030204" pitchFamily="34" charset="0"/>
            <a:cs typeface="B Titr" panose="00000700000000000000" pitchFamily="2" charset="-78"/>
          </a:endParaRPr>
        </a:p>
      </dgm:t>
    </dgm:pt>
    <dgm:pt modelId="{110CC072-E78D-486A-BD24-8CD6CE5683E0}">
      <dgm:prSet phldrT="[Text]" custT="1"/>
      <dgm:spPr/>
      <dgm:t>
        <a:bodyPr anchor="ctr"/>
        <a:lstStyle/>
        <a:p>
          <a:pPr algn="ctr">
            <a:buNone/>
          </a:pPr>
          <a:r>
            <a:rPr lang="en-US" sz="1600" b="0" i="0">
              <a:latin typeface="Arial Rounded MT Bold" panose="020F0704030504030204" pitchFamily="34" charset="0"/>
              <a:cs typeface="B Titr" panose="00000700000000000000" pitchFamily="2" charset="-78"/>
            </a:rPr>
            <a:t>Richard</a:t>
          </a:r>
          <a:endParaRPr lang="en-US" sz="1600" dirty="0">
            <a:solidFill>
              <a:schemeClr val="tx1"/>
            </a:solidFill>
            <a:latin typeface="Arial Rounded MT Bold" panose="020F0704030504030204" pitchFamily="34" charset="0"/>
            <a:cs typeface="B Titr" panose="00000700000000000000" pitchFamily="2" charset="-78"/>
          </a:endParaRPr>
        </a:p>
      </dgm:t>
    </dgm:pt>
    <dgm:pt modelId="{EFE20FCA-41FE-42D4-8C71-85751017ADFF}" type="parTrans" cxnId="{5670A7D8-BA42-4857-8679-D269077AD7D7}">
      <dgm:prSet/>
      <dgm:spPr/>
      <dgm:t>
        <a:bodyPr/>
        <a:lstStyle/>
        <a:p>
          <a:endParaRPr lang="en-US" sz="1600">
            <a:solidFill>
              <a:schemeClr val="tx1"/>
            </a:solidFill>
            <a:latin typeface="Arial Rounded MT Bold" panose="020F0704030504030204" pitchFamily="34" charset="0"/>
            <a:cs typeface="B Titr" panose="00000700000000000000" pitchFamily="2" charset="-78"/>
          </a:endParaRPr>
        </a:p>
      </dgm:t>
    </dgm:pt>
    <dgm:pt modelId="{C901204A-BC8E-4B62-854A-DFB2104323F5}" type="sibTrans" cxnId="{5670A7D8-BA42-4857-8679-D269077AD7D7}">
      <dgm:prSet/>
      <dgm:spPr/>
      <dgm:t>
        <a:bodyPr/>
        <a:lstStyle/>
        <a:p>
          <a:endParaRPr lang="en-US" sz="1600">
            <a:solidFill>
              <a:schemeClr val="tx1"/>
            </a:solidFill>
            <a:latin typeface="Arial Rounded MT Bold" panose="020F0704030504030204" pitchFamily="34" charset="0"/>
            <a:cs typeface="B Titr" panose="00000700000000000000" pitchFamily="2" charset="-78"/>
          </a:endParaRPr>
        </a:p>
      </dgm:t>
    </dgm:pt>
    <dgm:pt modelId="{DF22E235-3D33-409E-B47A-74E39A0009C6}">
      <dgm:prSet custT="1"/>
      <dgm:spPr/>
      <dgm:t>
        <a:bodyPr anchor="ctr"/>
        <a:lstStyle/>
        <a:p>
          <a:pPr algn="ctr" rtl="0">
            <a:buNone/>
          </a:pPr>
          <a:r>
            <a:rPr lang="en-US" sz="1600">
              <a:solidFill>
                <a:schemeClr val="tx1"/>
              </a:solidFill>
              <a:latin typeface="Arial Rounded MT Bold" panose="020F0704030504030204" pitchFamily="34" charset="0"/>
              <a:cs typeface="B Titr" panose="00000700000000000000" pitchFamily="2" charset="-78"/>
            </a:rPr>
            <a:t>Neumann</a:t>
          </a:r>
          <a:endParaRPr lang="en-US" sz="1600" dirty="0">
            <a:solidFill>
              <a:schemeClr val="tx1"/>
            </a:solidFill>
            <a:latin typeface="Arial Rounded MT Bold" panose="020F0704030504030204" pitchFamily="34" charset="0"/>
            <a:cs typeface="B Titr" panose="00000700000000000000" pitchFamily="2" charset="-78"/>
          </a:endParaRPr>
        </a:p>
      </dgm:t>
    </dgm:pt>
    <dgm:pt modelId="{ADDC275E-1E50-4A3B-9EAB-9D8556F757BE}" type="parTrans" cxnId="{BD422222-AEE9-4E1A-BF14-08DEE5389ABE}">
      <dgm:prSet/>
      <dgm:spPr/>
      <dgm:t>
        <a:bodyPr/>
        <a:lstStyle/>
        <a:p>
          <a:endParaRPr lang="en-US"/>
        </a:p>
      </dgm:t>
    </dgm:pt>
    <dgm:pt modelId="{5EFE5624-1E88-43DA-A6A5-FB40C7780B4E}" type="sibTrans" cxnId="{BD422222-AEE9-4E1A-BF14-08DEE5389ABE}">
      <dgm:prSet/>
      <dgm:spPr/>
      <dgm:t>
        <a:bodyPr/>
        <a:lstStyle/>
        <a:p>
          <a:endParaRPr lang="en-US"/>
        </a:p>
      </dgm:t>
    </dgm:pt>
    <dgm:pt modelId="{ECBF4710-D32D-43DF-8889-9E8EEA42BCBE}">
      <dgm:prSet custT="1"/>
      <dgm:spPr/>
      <dgm:t>
        <a:bodyPr/>
        <a:lstStyle/>
        <a:p>
          <a:pPr algn="ctr">
            <a:buNone/>
          </a:pPr>
          <a:r>
            <a:rPr lang="en-US" sz="1600">
              <a:latin typeface="Arial Rounded MT Bold" panose="020F0704030504030204" pitchFamily="34" charset="0"/>
            </a:rPr>
            <a:t>Kraus</a:t>
          </a:r>
        </a:p>
      </dgm:t>
    </dgm:pt>
    <dgm:pt modelId="{CEB738D5-7309-4493-825A-696C98DE744C}" type="parTrans" cxnId="{E3F81E93-C205-43B6-813A-70E4942CA6A8}">
      <dgm:prSet/>
      <dgm:spPr/>
      <dgm:t>
        <a:bodyPr/>
        <a:lstStyle/>
        <a:p>
          <a:endParaRPr lang="en-US"/>
        </a:p>
      </dgm:t>
    </dgm:pt>
    <dgm:pt modelId="{B324AF6C-D1BA-4750-86EE-F59B5B21187C}" type="sibTrans" cxnId="{E3F81E93-C205-43B6-813A-70E4942CA6A8}">
      <dgm:prSet/>
      <dgm:spPr/>
      <dgm:t>
        <a:bodyPr/>
        <a:lstStyle/>
        <a:p>
          <a:endParaRPr lang="en-US"/>
        </a:p>
      </dgm:t>
    </dgm:pt>
    <dgm:pt modelId="{69C0DEC2-5A0E-4015-91B8-A876C289D7D6}">
      <dgm:prSet custT="1"/>
      <dgm:spPr/>
      <dgm:t>
        <a:bodyPr anchor="ctr"/>
        <a:lstStyle/>
        <a:p>
          <a:pPr algn="ctr">
            <a:buNone/>
          </a:pPr>
          <a:r>
            <a:rPr lang="en-US" sz="1600" b="0" i="0">
              <a:latin typeface="Arial Rounded MT Bold" panose="020F0704030504030204" pitchFamily="34" charset="0"/>
            </a:rPr>
            <a:t>Veith</a:t>
          </a:r>
          <a:endParaRPr lang="en-US" sz="1600">
            <a:latin typeface="Arial Rounded MT Bold" panose="020F0704030504030204" pitchFamily="34" charset="0"/>
          </a:endParaRPr>
        </a:p>
      </dgm:t>
    </dgm:pt>
    <dgm:pt modelId="{54F64C57-C91B-4ED2-AC88-81029E3C12F8}" type="parTrans" cxnId="{45C76545-D357-4E46-8F0D-A371273F520A}">
      <dgm:prSet/>
      <dgm:spPr/>
      <dgm:t>
        <a:bodyPr/>
        <a:lstStyle/>
        <a:p>
          <a:endParaRPr lang="en-US"/>
        </a:p>
      </dgm:t>
    </dgm:pt>
    <dgm:pt modelId="{57835546-CBF0-4B49-A2AD-84289C9634B5}" type="sibTrans" cxnId="{45C76545-D357-4E46-8F0D-A371273F520A}">
      <dgm:prSet/>
      <dgm:spPr/>
      <dgm:t>
        <a:bodyPr/>
        <a:lstStyle/>
        <a:p>
          <a:endParaRPr lang="en-US"/>
        </a:p>
      </dgm:t>
    </dgm:pt>
    <dgm:pt modelId="{743AE46E-C14D-4948-8382-503C5D3A87A9}">
      <dgm:prSet phldrT="[Text]" custT="1"/>
      <dgm:spPr/>
      <dgm:t>
        <a:bodyPr anchor="ctr"/>
        <a:lstStyle/>
        <a:p>
          <a:pPr algn="ctr">
            <a:buNone/>
          </a:pPr>
          <a:r>
            <a:rPr lang="en-US" sz="1600" b="0" i="0">
              <a:latin typeface="Arial Rounded MT Bold" panose="020F0704030504030204" pitchFamily="34" charset="0"/>
              <a:cs typeface="B Titr" panose="00000700000000000000" pitchFamily="2" charset="-78"/>
            </a:rPr>
            <a:t>Skrenta</a:t>
          </a:r>
          <a:endParaRPr lang="en-US" sz="1600" dirty="0">
            <a:solidFill>
              <a:schemeClr val="tx1"/>
            </a:solidFill>
            <a:latin typeface="Arial Rounded MT Bold" panose="020F0704030504030204" pitchFamily="34" charset="0"/>
            <a:cs typeface="B Titr" panose="00000700000000000000" pitchFamily="2" charset="-78"/>
          </a:endParaRPr>
        </a:p>
      </dgm:t>
    </dgm:pt>
    <dgm:pt modelId="{9416FA2E-BF78-4F62-BC87-F953C57DBFF0}" type="parTrans" cxnId="{E549A8CD-6017-4331-A234-5C1F51B8CD02}">
      <dgm:prSet/>
      <dgm:spPr/>
      <dgm:t>
        <a:bodyPr/>
        <a:lstStyle/>
        <a:p>
          <a:endParaRPr lang="en-US"/>
        </a:p>
      </dgm:t>
    </dgm:pt>
    <dgm:pt modelId="{3D82FE85-818B-4A04-A85D-6E0263F703BA}" type="sibTrans" cxnId="{E549A8CD-6017-4331-A234-5C1F51B8CD02}">
      <dgm:prSet/>
      <dgm:spPr/>
      <dgm:t>
        <a:bodyPr/>
        <a:lstStyle/>
        <a:p>
          <a:endParaRPr lang="en-US"/>
        </a:p>
      </dgm:t>
    </dgm:pt>
    <dgm:pt modelId="{97F2B609-244E-4F8E-956F-EA658B57DF4C}">
      <dgm:prSet custT="1"/>
      <dgm:spPr/>
      <dgm:t>
        <a:bodyPr/>
        <a:lstStyle/>
        <a:p>
          <a:pPr algn="ctr">
            <a:buNone/>
          </a:pPr>
          <a:r>
            <a:rPr lang="en-US" sz="1600" b="0" i="0">
              <a:latin typeface="Arial Rounded MT Bold" panose="020F0704030504030204" pitchFamily="34" charset="0"/>
            </a:rPr>
            <a:t>Risak</a:t>
          </a:r>
          <a:endParaRPr lang="en-US" sz="1600" dirty="0">
            <a:solidFill>
              <a:schemeClr val="tx1"/>
            </a:solidFill>
            <a:latin typeface="Arial Rounded MT Bold" panose="020F0704030504030204" pitchFamily="34" charset="0"/>
            <a:cs typeface="B Titr" panose="00000700000000000000" pitchFamily="2" charset="-78"/>
          </a:endParaRPr>
        </a:p>
      </dgm:t>
    </dgm:pt>
    <dgm:pt modelId="{8C18B0D7-7CDB-40F1-98D1-6814E3B71A10}" type="parTrans" cxnId="{CB69ACF8-B306-4ECA-AFF2-0F120DF64F38}">
      <dgm:prSet/>
      <dgm:spPr/>
      <dgm:t>
        <a:bodyPr/>
        <a:lstStyle/>
        <a:p>
          <a:endParaRPr lang="en-US"/>
        </a:p>
      </dgm:t>
    </dgm:pt>
    <dgm:pt modelId="{02EC2BDC-CC03-4932-AB42-B96A9CD3E982}" type="sibTrans" cxnId="{CB69ACF8-B306-4ECA-AFF2-0F120DF64F38}">
      <dgm:prSet/>
      <dgm:spPr/>
      <dgm:t>
        <a:bodyPr/>
        <a:lstStyle/>
        <a:p>
          <a:endParaRPr lang="en-US"/>
        </a:p>
      </dgm:t>
    </dgm:pt>
    <dgm:pt modelId="{39E6F78E-4EE2-4280-8954-EE9D61C47CDF}">
      <dgm:prSet custT="1"/>
      <dgm:spPr/>
      <dgm:t>
        <a:bodyPr anchor="b"/>
        <a:lstStyle/>
        <a:p>
          <a:pPr algn="ctr">
            <a:buFont typeface="Arial" panose="020B0604020202020204" pitchFamily="34" charset="0"/>
            <a:buNone/>
          </a:pPr>
          <a:r>
            <a:rPr lang="en-US" sz="1600">
              <a:latin typeface="Arial Rounded MT Bold" panose="020F0704030504030204" pitchFamily="34" charset="0"/>
            </a:rPr>
            <a:t>And</a:t>
          </a:r>
          <a:endParaRPr lang="en-US" sz="1600" dirty="0">
            <a:solidFill>
              <a:schemeClr val="tx1"/>
            </a:solidFill>
            <a:latin typeface="Arial Rounded MT Bold" panose="020F0704030504030204" pitchFamily="34" charset="0"/>
            <a:cs typeface="B Titr" panose="00000700000000000000" pitchFamily="2" charset="-78"/>
          </a:endParaRPr>
        </a:p>
      </dgm:t>
    </dgm:pt>
    <dgm:pt modelId="{9A07FD9A-946C-4CB0-9881-0D7158222B30}" type="parTrans" cxnId="{1F01B1FD-C665-4786-A7C2-6820CC6C9F0C}">
      <dgm:prSet/>
      <dgm:spPr/>
      <dgm:t>
        <a:bodyPr/>
        <a:lstStyle/>
        <a:p>
          <a:endParaRPr lang="en-US"/>
        </a:p>
      </dgm:t>
    </dgm:pt>
    <dgm:pt modelId="{16C95B0F-7455-43FC-86F4-43FDAA779834}" type="sibTrans" cxnId="{1F01B1FD-C665-4786-A7C2-6820CC6C9F0C}">
      <dgm:prSet/>
      <dgm:spPr/>
      <dgm:t>
        <a:bodyPr/>
        <a:lstStyle/>
        <a:p>
          <a:endParaRPr lang="en-US"/>
        </a:p>
      </dgm:t>
    </dgm:pt>
    <dgm:pt modelId="{BCC202AC-2F75-40C4-81DB-03FE9F96079C}">
      <dgm:prSet custT="1"/>
      <dgm:spPr/>
      <dgm:t>
        <a:bodyPr anchor="b"/>
        <a:lstStyle/>
        <a:p>
          <a:pPr algn="ctr">
            <a:buFont typeface="Arial" panose="020B0604020202020204" pitchFamily="34" charset="0"/>
            <a:buNone/>
          </a:pPr>
          <a:r>
            <a:rPr lang="en-US" sz="1600">
              <a:latin typeface="Arial Rounded MT Bold" panose="020F0704030504030204" pitchFamily="34" charset="0"/>
            </a:rPr>
            <a:t>Ray tomlinson</a:t>
          </a:r>
          <a:endParaRPr lang="en-US" sz="1600" dirty="0">
            <a:solidFill>
              <a:schemeClr val="tx1"/>
            </a:solidFill>
            <a:latin typeface="Arial Rounded MT Bold" panose="020F0704030504030204" pitchFamily="34" charset="0"/>
            <a:cs typeface="B Titr" panose="00000700000000000000" pitchFamily="2" charset="-78"/>
          </a:endParaRPr>
        </a:p>
      </dgm:t>
    </dgm:pt>
    <dgm:pt modelId="{B4840D09-D498-433D-815D-7954661CBBAB}" type="parTrans" cxnId="{236A8575-7BBA-460D-8931-DED0181A7F60}">
      <dgm:prSet/>
      <dgm:spPr/>
      <dgm:t>
        <a:bodyPr/>
        <a:lstStyle/>
        <a:p>
          <a:endParaRPr lang="en-US"/>
        </a:p>
      </dgm:t>
    </dgm:pt>
    <dgm:pt modelId="{4615092E-E08F-4FC5-8981-A6597DF5298E}" type="sibTrans" cxnId="{236A8575-7BBA-460D-8931-DED0181A7F60}">
      <dgm:prSet/>
      <dgm:spPr/>
      <dgm:t>
        <a:bodyPr/>
        <a:lstStyle/>
        <a:p>
          <a:endParaRPr lang="en-US"/>
        </a:p>
      </dgm:t>
    </dgm:pt>
    <dgm:pt modelId="{DDC51B6C-2CF5-4217-9D4F-9E3B2CB7A75E}" type="pres">
      <dgm:prSet presAssocID="{B9C32B05-62EA-407A-B21C-2310C7945705}" presName="Name0" presStyleCnt="0">
        <dgm:presLayoutVars>
          <dgm:dir val="rev"/>
          <dgm:animLvl val="lvl"/>
          <dgm:resizeHandles val="exact"/>
        </dgm:presLayoutVars>
      </dgm:prSet>
      <dgm:spPr/>
    </dgm:pt>
    <dgm:pt modelId="{338D1117-9907-4827-9B09-3C26316E76FF}" type="pres">
      <dgm:prSet presAssocID="{B9C32B05-62EA-407A-B21C-2310C7945705}" presName="tSp" presStyleCnt="0"/>
      <dgm:spPr/>
    </dgm:pt>
    <dgm:pt modelId="{5CC91036-9E4E-4C54-9A1C-71BF1BAEE85D}" type="pres">
      <dgm:prSet presAssocID="{B9C32B05-62EA-407A-B21C-2310C7945705}" presName="bSp" presStyleCnt="0"/>
      <dgm:spPr/>
    </dgm:pt>
    <dgm:pt modelId="{DAE45FD6-FCC1-4FA2-9518-FCC88ED6397C}" type="pres">
      <dgm:prSet presAssocID="{B9C32B05-62EA-407A-B21C-2310C7945705}" presName="process" presStyleCnt="0"/>
      <dgm:spPr/>
    </dgm:pt>
    <dgm:pt modelId="{5DD1349B-5276-4273-8206-1D59D61E1C89}" type="pres">
      <dgm:prSet presAssocID="{42D71409-67F9-455C-8C6D-716D284AAA6B}" presName="composite1" presStyleCnt="0"/>
      <dgm:spPr/>
    </dgm:pt>
    <dgm:pt modelId="{99F4AF07-BA8E-47BC-A9BC-DE0D4507901C}" type="pres">
      <dgm:prSet presAssocID="{42D71409-67F9-455C-8C6D-716D284AAA6B}" presName="dummyNode1" presStyleLbl="node1" presStyleIdx="0" presStyleCnt="5"/>
      <dgm:spPr/>
    </dgm:pt>
    <dgm:pt modelId="{EBCD9E22-5A4B-4853-89A1-35FBAA41A5C9}" type="pres">
      <dgm:prSet presAssocID="{42D71409-67F9-455C-8C6D-716D284AAA6B}" presName="childNode1" presStyleLbl="bgAcc1" presStyleIdx="0" presStyleCnt="5">
        <dgm:presLayoutVars>
          <dgm:bulletEnabled val="1"/>
        </dgm:presLayoutVars>
      </dgm:prSet>
      <dgm:spPr/>
    </dgm:pt>
    <dgm:pt modelId="{AD808792-6549-4E00-AA2E-BDE81977312D}" type="pres">
      <dgm:prSet presAssocID="{42D71409-67F9-455C-8C6D-716D284AAA6B}" presName="childNode1tx" presStyleLbl="bgAcc1" presStyleIdx="0" presStyleCnt="5">
        <dgm:presLayoutVars>
          <dgm:bulletEnabled val="1"/>
        </dgm:presLayoutVars>
      </dgm:prSet>
      <dgm:spPr/>
    </dgm:pt>
    <dgm:pt modelId="{B360DBE5-7A46-4AD0-86BF-BE02EEF61A7B}" type="pres">
      <dgm:prSet presAssocID="{42D71409-67F9-455C-8C6D-716D284AAA6B}" presName="parentNode1" presStyleLbl="node1" presStyleIdx="0" presStyleCnt="5">
        <dgm:presLayoutVars>
          <dgm:chMax val="1"/>
          <dgm:bulletEnabled val="1"/>
        </dgm:presLayoutVars>
      </dgm:prSet>
      <dgm:spPr/>
    </dgm:pt>
    <dgm:pt modelId="{ABBEA1F4-F437-4E5F-8DA2-C17003AC645E}" type="pres">
      <dgm:prSet presAssocID="{42D71409-67F9-455C-8C6D-716D284AAA6B}" presName="connSite1" presStyleCnt="0"/>
      <dgm:spPr/>
    </dgm:pt>
    <dgm:pt modelId="{CABCE495-6E24-4FEF-8757-B6133BD632C0}" type="pres">
      <dgm:prSet presAssocID="{478B7D3C-9FB4-4BC6-90AC-49960560DECD}" presName="Name9" presStyleLbl="sibTrans2D1" presStyleIdx="0" presStyleCnt="4"/>
      <dgm:spPr/>
    </dgm:pt>
    <dgm:pt modelId="{9FA21E5E-F906-47E4-B28B-C7DA54A551C5}" type="pres">
      <dgm:prSet presAssocID="{F66099B6-DBBD-4AB0-82D2-877B80F846F7}" presName="composite2" presStyleCnt="0"/>
      <dgm:spPr/>
    </dgm:pt>
    <dgm:pt modelId="{16307278-D590-4895-91A6-9909AB92C5B2}" type="pres">
      <dgm:prSet presAssocID="{F66099B6-DBBD-4AB0-82D2-877B80F846F7}" presName="dummyNode2" presStyleLbl="node1" presStyleIdx="0" presStyleCnt="5"/>
      <dgm:spPr/>
    </dgm:pt>
    <dgm:pt modelId="{706EAFA5-483B-4A1B-85F7-14160AFCDD8F}" type="pres">
      <dgm:prSet presAssocID="{F66099B6-DBBD-4AB0-82D2-877B80F846F7}" presName="childNode2" presStyleLbl="bgAcc1" presStyleIdx="1" presStyleCnt="5" custScaleX="149300" custLinFactNeighborX="-5267" custLinFactNeighborY="-1506">
        <dgm:presLayoutVars>
          <dgm:bulletEnabled val="1"/>
        </dgm:presLayoutVars>
      </dgm:prSet>
      <dgm:spPr/>
    </dgm:pt>
    <dgm:pt modelId="{EE4A5136-1C14-4F4C-95CE-71570AD1F037}" type="pres">
      <dgm:prSet presAssocID="{F66099B6-DBBD-4AB0-82D2-877B80F846F7}" presName="childNode2tx" presStyleLbl="bgAcc1" presStyleIdx="1" presStyleCnt="5">
        <dgm:presLayoutVars>
          <dgm:bulletEnabled val="1"/>
        </dgm:presLayoutVars>
      </dgm:prSet>
      <dgm:spPr/>
    </dgm:pt>
    <dgm:pt modelId="{F0F63F1C-B466-42DE-9FD3-6E5C0C979CA0}" type="pres">
      <dgm:prSet presAssocID="{F66099B6-DBBD-4AB0-82D2-877B80F846F7}" presName="parentNode2" presStyleLbl="node1" presStyleIdx="1" presStyleCnt="5" custLinFactNeighborX="-31624" custLinFactNeighborY="-9251">
        <dgm:presLayoutVars>
          <dgm:chMax val="0"/>
          <dgm:bulletEnabled val="1"/>
        </dgm:presLayoutVars>
      </dgm:prSet>
      <dgm:spPr/>
    </dgm:pt>
    <dgm:pt modelId="{DC401D16-505A-4E75-AC91-DDD26B0E99A9}" type="pres">
      <dgm:prSet presAssocID="{F66099B6-DBBD-4AB0-82D2-877B80F846F7}" presName="connSite2" presStyleCnt="0"/>
      <dgm:spPr/>
    </dgm:pt>
    <dgm:pt modelId="{8783C605-B701-4C24-B2B0-5038E7538C68}" type="pres">
      <dgm:prSet presAssocID="{BC531B32-9B0E-482E-BF91-65C61F17168D}" presName="Name18" presStyleLbl="sibTrans2D1" presStyleIdx="1" presStyleCnt="4" custScaleX="112005"/>
      <dgm:spPr/>
    </dgm:pt>
    <dgm:pt modelId="{2B6A8D42-ADC0-4FB1-BB36-3DA6EED942E5}" type="pres">
      <dgm:prSet presAssocID="{EE62A4F6-4AC4-435B-990E-81A71CE8CAC7}" presName="composite1" presStyleCnt="0"/>
      <dgm:spPr/>
    </dgm:pt>
    <dgm:pt modelId="{DF13C245-5BA7-4E97-A861-5D4A0C3BA3C8}" type="pres">
      <dgm:prSet presAssocID="{EE62A4F6-4AC4-435B-990E-81A71CE8CAC7}" presName="dummyNode1" presStyleLbl="node1" presStyleIdx="1" presStyleCnt="5"/>
      <dgm:spPr/>
    </dgm:pt>
    <dgm:pt modelId="{04585C1D-E91D-4D77-8B0F-51DF88B161C9}" type="pres">
      <dgm:prSet presAssocID="{EE62A4F6-4AC4-435B-990E-81A71CE8CAC7}" presName="childNode1" presStyleLbl="bgAcc1" presStyleIdx="2" presStyleCnt="5" custScaleX="106415" custScaleY="71817" custLinFactNeighborX="-13552" custLinFactNeighborY="-5249">
        <dgm:presLayoutVars>
          <dgm:bulletEnabled val="1"/>
        </dgm:presLayoutVars>
      </dgm:prSet>
      <dgm:spPr/>
    </dgm:pt>
    <dgm:pt modelId="{1F7926D9-387E-4F08-B412-0363D232E726}" type="pres">
      <dgm:prSet presAssocID="{EE62A4F6-4AC4-435B-990E-81A71CE8CAC7}" presName="childNode1tx" presStyleLbl="bgAcc1" presStyleIdx="2" presStyleCnt="5">
        <dgm:presLayoutVars>
          <dgm:bulletEnabled val="1"/>
        </dgm:presLayoutVars>
      </dgm:prSet>
      <dgm:spPr/>
    </dgm:pt>
    <dgm:pt modelId="{3D108508-B266-4803-87CD-6A585E69E4D7}" type="pres">
      <dgm:prSet presAssocID="{EE62A4F6-4AC4-435B-990E-81A71CE8CAC7}" presName="parentNode1" presStyleLbl="node1" presStyleIdx="2" presStyleCnt="5" custLinFactNeighborX="-3940" custLinFactNeighborY="-25555">
        <dgm:presLayoutVars>
          <dgm:chMax val="1"/>
          <dgm:bulletEnabled val="1"/>
        </dgm:presLayoutVars>
      </dgm:prSet>
      <dgm:spPr/>
    </dgm:pt>
    <dgm:pt modelId="{B60AFFB2-FC40-48E3-B7BD-D89C17032A02}" type="pres">
      <dgm:prSet presAssocID="{EE62A4F6-4AC4-435B-990E-81A71CE8CAC7}" presName="connSite1" presStyleCnt="0"/>
      <dgm:spPr/>
    </dgm:pt>
    <dgm:pt modelId="{6562FC07-AF47-46FA-A1E3-C0755ED95650}" type="pres">
      <dgm:prSet presAssocID="{389F9A93-0231-4877-8C41-5D5B8DD7AAC0}" presName="Name9" presStyleLbl="sibTrans2D1" presStyleIdx="2" presStyleCnt="4"/>
      <dgm:spPr/>
    </dgm:pt>
    <dgm:pt modelId="{CC56195D-D67B-48B8-AE3A-FE203873EEE7}" type="pres">
      <dgm:prSet presAssocID="{2A22E84C-3AA3-4E9C-AE5F-9C2FB0D7FB11}" presName="composite2" presStyleCnt="0"/>
      <dgm:spPr/>
    </dgm:pt>
    <dgm:pt modelId="{79EA5A68-C08B-48DA-875B-252DC41BB324}" type="pres">
      <dgm:prSet presAssocID="{2A22E84C-3AA3-4E9C-AE5F-9C2FB0D7FB11}" presName="dummyNode2" presStyleLbl="node1" presStyleIdx="2" presStyleCnt="5"/>
      <dgm:spPr/>
    </dgm:pt>
    <dgm:pt modelId="{CFCEC88B-27B2-4DAA-A6B7-72DAF246BB4A}" type="pres">
      <dgm:prSet presAssocID="{2A22E84C-3AA3-4E9C-AE5F-9C2FB0D7FB11}" presName="childNode2" presStyleLbl="bgAcc1" presStyleIdx="3" presStyleCnt="5">
        <dgm:presLayoutVars>
          <dgm:bulletEnabled val="1"/>
        </dgm:presLayoutVars>
      </dgm:prSet>
      <dgm:spPr/>
    </dgm:pt>
    <dgm:pt modelId="{FBA9BF35-2B2A-482F-BE6A-D2366A60F43A}" type="pres">
      <dgm:prSet presAssocID="{2A22E84C-3AA3-4E9C-AE5F-9C2FB0D7FB11}" presName="childNode2tx" presStyleLbl="bgAcc1" presStyleIdx="3" presStyleCnt="5">
        <dgm:presLayoutVars>
          <dgm:bulletEnabled val="1"/>
        </dgm:presLayoutVars>
      </dgm:prSet>
      <dgm:spPr/>
    </dgm:pt>
    <dgm:pt modelId="{9214A17C-ACB7-4BE5-8131-2AAB7B49EBD8}" type="pres">
      <dgm:prSet presAssocID="{2A22E84C-3AA3-4E9C-AE5F-9C2FB0D7FB11}" presName="parentNode2" presStyleLbl="node1" presStyleIdx="3" presStyleCnt="5">
        <dgm:presLayoutVars>
          <dgm:chMax val="0"/>
          <dgm:bulletEnabled val="1"/>
        </dgm:presLayoutVars>
      </dgm:prSet>
      <dgm:spPr/>
    </dgm:pt>
    <dgm:pt modelId="{4E3365FA-A6CC-4CF7-BB51-D7A07835B434}" type="pres">
      <dgm:prSet presAssocID="{2A22E84C-3AA3-4E9C-AE5F-9C2FB0D7FB11}" presName="connSite2" presStyleCnt="0"/>
      <dgm:spPr/>
    </dgm:pt>
    <dgm:pt modelId="{41B0FC4B-EE8E-41E4-BF10-3CEF1244B92E}" type="pres">
      <dgm:prSet presAssocID="{744EA591-F199-49C2-B63A-82709D96C729}" presName="Name18" presStyleLbl="sibTrans2D1" presStyleIdx="3" presStyleCnt="4"/>
      <dgm:spPr/>
    </dgm:pt>
    <dgm:pt modelId="{2617CFD0-2225-41AF-B6CB-00FF6A2FEDD5}" type="pres">
      <dgm:prSet presAssocID="{36045517-CEA4-4BE3-B836-C2B6BFE5649B}" presName="composite1" presStyleCnt="0"/>
      <dgm:spPr/>
    </dgm:pt>
    <dgm:pt modelId="{706E20D5-7F87-4E16-9073-838C1623EFD4}" type="pres">
      <dgm:prSet presAssocID="{36045517-CEA4-4BE3-B836-C2B6BFE5649B}" presName="dummyNode1" presStyleLbl="node1" presStyleIdx="3" presStyleCnt="5"/>
      <dgm:spPr/>
    </dgm:pt>
    <dgm:pt modelId="{64240C40-356A-4DB8-BBC2-3AB0FECC6CC2}" type="pres">
      <dgm:prSet presAssocID="{36045517-CEA4-4BE3-B836-C2B6BFE5649B}" presName="childNode1" presStyleLbl="bgAcc1" presStyleIdx="4" presStyleCnt="5">
        <dgm:presLayoutVars>
          <dgm:bulletEnabled val="1"/>
        </dgm:presLayoutVars>
      </dgm:prSet>
      <dgm:spPr/>
    </dgm:pt>
    <dgm:pt modelId="{9239506F-611A-4246-8C26-4E47F4CBE571}" type="pres">
      <dgm:prSet presAssocID="{36045517-CEA4-4BE3-B836-C2B6BFE5649B}" presName="childNode1tx" presStyleLbl="bgAcc1" presStyleIdx="4" presStyleCnt="5">
        <dgm:presLayoutVars>
          <dgm:bulletEnabled val="1"/>
        </dgm:presLayoutVars>
      </dgm:prSet>
      <dgm:spPr/>
    </dgm:pt>
    <dgm:pt modelId="{22BF283E-A970-4DE4-A09C-E4A2EC242943}" type="pres">
      <dgm:prSet presAssocID="{36045517-CEA4-4BE3-B836-C2B6BFE5649B}" presName="parentNode1" presStyleLbl="node1" presStyleIdx="4" presStyleCnt="5">
        <dgm:presLayoutVars>
          <dgm:chMax val="1"/>
          <dgm:bulletEnabled val="1"/>
        </dgm:presLayoutVars>
      </dgm:prSet>
      <dgm:spPr/>
    </dgm:pt>
    <dgm:pt modelId="{0E521CCE-73C6-4C20-AEDA-5EA354C283BB}" type="pres">
      <dgm:prSet presAssocID="{36045517-CEA4-4BE3-B836-C2B6BFE5649B}" presName="connSite1" presStyleCnt="0"/>
      <dgm:spPr/>
    </dgm:pt>
  </dgm:ptLst>
  <dgm:cxnLst>
    <dgm:cxn modelId="{B2852803-4970-468C-AD28-DB859A5EEE15}" type="presOf" srcId="{9ADACFBF-2A78-45C9-A7C4-5E5DBC674760}" destId="{CFCEC88B-27B2-4DAA-A6B7-72DAF246BB4A}" srcOrd="0" destOrd="0" presId="urn:microsoft.com/office/officeart/2005/8/layout/hProcess4"/>
    <dgm:cxn modelId="{64BCC70A-800C-4159-9B3D-CE055A402DA2}" type="presOf" srcId="{F66099B6-DBBD-4AB0-82D2-877B80F846F7}" destId="{F0F63F1C-B466-42DE-9FD3-6E5C0C979CA0}" srcOrd="0" destOrd="0" presId="urn:microsoft.com/office/officeart/2005/8/layout/hProcess4"/>
    <dgm:cxn modelId="{443A0013-1D73-47AC-BBD6-D9721E3710C5}" type="presOf" srcId="{389F9A93-0231-4877-8C41-5D5B8DD7AAC0}" destId="{6562FC07-AF47-46FA-A1E3-C0755ED95650}" srcOrd="0" destOrd="0" presId="urn:microsoft.com/office/officeart/2005/8/layout/hProcess4"/>
    <dgm:cxn modelId="{363D9314-AF10-4B2B-A52A-F2FFCBA78742}" type="presOf" srcId="{743AE46E-C14D-4948-8382-503C5D3A87A9}" destId="{9239506F-611A-4246-8C26-4E47F4CBE571}" srcOrd="1" destOrd="1" presId="urn:microsoft.com/office/officeart/2005/8/layout/hProcess4"/>
    <dgm:cxn modelId="{1BA59D14-67DC-4C8C-945A-785DDD19B5C3}" type="presOf" srcId="{69C0DEC2-5A0E-4015-91B8-A876C289D7D6}" destId="{1F7926D9-387E-4F08-B412-0363D232E726}" srcOrd="1" destOrd="0" presId="urn:microsoft.com/office/officeart/2005/8/layout/hProcess4"/>
    <dgm:cxn modelId="{18AE461C-0247-4CA3-847A-6C86855EB840}" type="presOf" srcId="{9ADACFBF-2A78-45C9-A7C4-5E5DBC674760}" destId="{FBA9BF35-2B2A-482F-BE6A-D2366A60F43A}" srcOrd="1" destOrd="0" presId="urn:microsoft.com/office/officeart/2005/8/layout/hProcess4"/>
    <dgm:cxn modelId="{DCBD1B1D-3C53-4835-8FF2-0F1B669E0A22}" type="presOf" srcId="{ECBF4710-D32D-43DF-8889-9E8EEA42BCBE}" destId="{CFCEC88B-27B2-4DAA-A6B7-72DAF246BB4A}" srcOrd="0" destOrd="1" presId="urn:microsoft.com/office/officeart/2005/8/layout/hProcess4"/>
    <dgm:cxn modelId="{C984901F-5095-434D-B53A-553484DE3280}" type="presOf" srcId="{97F2B609-244E-4F8E-956F-EA658B57DF4C}" destId="{04585C1D-E91D-4D77-8B0F-51DF88B161C9}" srcOrd="0" destOrd="1" presId="urn:microsoft.com/office/officeart/2005/8/layout/hProcess4"/>
    <dgm:cxn modelId="{2AA9C11F-1F1D-428E-801A-47EAA766C99D}" srcId="{B9C32B05-62EA-407A-B21C-2310C7945705}" destId="{42D71409-67F9-455C-8C6D-716D284AAA6B}" srcOrd="0" destOrd="0" parTransId="{51680ED1-AF6E-4B28-AE94-92B0EFB0DF7D}" sibTransId="{478B7D3C-9FB4-4BC6-90AC-49960560DECD}"/>
    <dgm:cxn modelId="{19ED1D22-23F0-4DA0-BB0C-EFBCEDFB77D8}" type="presOf" srcId="{ECBF4710-D32D-43DF-8889-9E8EEA42BCBE}" destId="{FBA9BF35-2B2A-482F-BE6A-D2366A60F43A}" srcOrd="1" destOrd="1" presId="urn:microsoft.com/office/officeart/2005/8/layout/hProcess4"/>
    <dgm:cxn modelId="{BD422222-AEE9-4E1A-BF14-08DEE5389ABE}" srcId="{42D71409-67F9-455C-8C6D-716D284AAA6B}" destId="{DF22E235-3D33-409E-B47A-74E39A0009C6}" srcOrd="1" destOrd="0" parTransId="{ADDC275E-1E50-4A3B-9EAB-9D8556F757BE}" sibTransId="{5EFE5624-1E88-43DA-A6A5-FB40C7780B4E}"/>
    <dgm:cxn modelId="{63E82829-A1F6-4986-9836-5788B62D7A00}" type="presOf" srcId="{DF22E235-3D33-409E-B47A-74E39A0009C6}" destId="{EBCD9E22-5A4B-4853-89A1-35FBAA41A5C9}" srcOrd="0" destOrd="1" presId="urn:microsoft.com/office/officeart/2005/8/layout/hProcess4"/>
    <dgm:cxn modelId="{B4F3EA32-CE64-4A92-9BAE-BC57E5392B05}" srcId="{B9C32B05-62EA-407A-B21C-2310C7945705}" destId="{F66099B6-DBBD-4AB0-82D2-877B80F846F7}" srcOrd="1" destOrd="0" parTransId="{B09C8BFB-F41C-4AC4-AB94-F216E3081C2D}" sibTransId="{BC531B32-9B0E-482E-BF91-65C61F17168D}"/>
    <dgm:cxn modelId="{5D4AED35-1EF2-48D1-8F95-BFD7162F75AB}" type="presOf" srcId="{6CF284C3-4A70-4432-8F33-E75A802B3330}" destId="{EE4A5136-1C14-4F4C-95CE-71570AD1F037}" srcOrd="1" destOrd="0" presId="urn:microsoft.com/office/officeart/2005/8/layout/hProcess4"/>
    <dgm:cxn modelId="{4019353B-443B-4DED-AA6C-3C60E18414C7}" srcId="{B9C32B05-62EA-407A-B21C-2310C7945705}" destId="{36045517-CEA4-4BE3-B836-C2B6BFE5649B}" srcOrd="4" destOrd="0" parTransId="{6231A36F-9B04-4B4A-917A-7E163AFFC956}" sibTransId="{BFF3C5ED-87D0-4709-A3B8-A7BF0668006A}"/>
    <dgm:cxn modelId="{7E833A3E-C890-4340-86E9-61FA473BBF16}" type="presOf" srcId="{B9C32B05-62EA-407A-B21C-2310C7945705}" destId="{DDC51B6C-2CF5-4217-9D4F-9E3B2CB7A75E}" srcOrd="0" destOrd="0" presId="urn:microsoft.com/office/officeart/2005/8/layout/hProcess4"/>
    <dgm:cxn modelId="{6E593E61-4AC3-451D-A6AE-CDEEC815B5E9}" type="presOf" srcId="{478B7D3C-9FB4-4BC6-90AC-49960560DECD}" destId="{CABCE495-6E24-4FEF-8757-B6133BD632C0}" srcOrd="0" destOrd="0" presId="urn:microsoft.com/office/officeart/2005/8/layout/hProcess4"/>
    <dgm:cxn modelId="{F220D441-E63A-497A-B400-17A9B35206BE}" type="presOf" srcId="{42D71409-67F9-455C-8C6D-716D284AAA6B}" destId="{B360DBE5-7A46-4AD0-86BF-BE02EEF61A7B}" srcOrd="0" destOrd="0" presId="urn:microsoft.com/office/officeart/2005/8/layout/hProcess4"/>
    <dgm:cxn modelId="{45C76545-D357-4E46-8F0D-A371273F520A}" srcId="{EE62A4F6-4AC4-435B-990E-81A71CE8CAC7}" destId="{69C0DEC2-5A0E-4015-91B8-A876C289D7D6}" srcOrd="0" destOrd="0" parTransId="{54F64C57-C91B-4ED2-AC88-81029E3C12F8}" sibTransId="{57835546-CBF0-4B49-A2AD-84289C9634B5}"/>
    <dgm:cxn modelId="{736E034C-81D9-4907-BA41-679E55C7239B}" type="presOf" srcId="{39E6F78E-4EE2-4280-8954-EE9D61C47CDF}" destId="{706EAFA5-483B-4A1B-85F7-14160AFCDD8F}" srcOrd="0" destOrd="1" presId="urn:microsoft.com/office/officeart/2005/8/layout/hProcess4"/>
    <dgm:cxn modelId="{5BCDAD6C-3284-41C7-A357-79AF72E9BB38}" type="presOf" srcId="{69C0DEC2-5A0E-4015-91B8-A876C289D7D6}" destId="{04585C1D-E91D-4D77-8B0F-51DF88B161C9}" srcOrd="0" destOrd="0" presId="urn:microsoft.com/office/officeart/2005/8/layout/hProcess4"/>
    <dgm:cxn modelId="{236A8575-7BBA-460D-8931-DED0181A7F60}" srcId="{F66099B6-DBBD-4AB0-82D2-877B80F846F7}" destId="{BCC202AC-2F75-40C4-81DB-03FE9F96079C}" srcOrd="2" destOrd="0" parTransId="{B4840D09-D498-433D-815D-7954661CBBAB}" sibTransId="{4615092E-E08F-4FC5-8981-A6597DF5298E}"/>
    <dgm:cxn modelId="{2B98897D-9937-49AC-9FE9-6629E912033A}" srcId="{2A22E84C-3AA3-4E9C-AE5F-9C2FB0D7FB11}" destId="{9ADACFBF-2A78-45C9-A7C4-5E5DBC674760}" srcOrd="0" destOrd="0" parTransId="{E121796C-71AB-4354-A1D4-3BF0025298A5}" sibTransId="{F3FE7E5A-DC73-423B-998C-02943CF263BF}"/>
    <dgm:cxn modelId="{A75ACE7D-9840-437B-936D-21BDD62FBE67}" type="presOf" srcId="{BCC202AC-2F75-40C4-81DB-03FE9F96079C}" destId="{EE4A5136-1C14-4F4C-95CE-71570AD1F037}" srcOrd="1" destOrd="2" presId="urn:microsoft.com/office/officeart/2005/8/layout/hProcess4"/>
    <dgm:cxn modelId="{17029780-C806-4A33-95A8-CC49E65C3D2D}" type="presOf" srcId="{110CC072-E78D-486A-BD24-8CD6CE5683E0}" destId="{9239506F-611A-4246-8C26-4E47F4CBE571}" srcOrd="1" destOrd="0" presId="urn:microsoft.com/office/officeart/2005/8/layout/hProcess4"/>
    <dgm:cxn modelId="{C16E5C83-5C07-40E2-B869-737100394902}" type="presOf" srcId="{BC531B32-9B0E-482E-BF91-65C61F17168D}" destId="{8783C605-B701-4C24-B2B0-5038E7538C68}" srcOrd="0" destOrd="0" presId="urn:microsoft.com/office/officeart/2005/8/layout/hProcess4"/>
    <dgm:cxn modelId="{20C42C84-9A29-46D1-A3B0-F6E7E4F463C6}" type="presOf" srcId="{EE62A4F6-4AC4-435B-990E-81A71CE8CAC7}" destId="{3D108508-B266-4803-87CD-6A585E69E4D7}" srcOrd="0" destOrd="0" presId="urn:microsoft.com/office/officeart/2005/8/layout/hProcess4"/>
    <dgm:cxn modelId="{2DC24386-BC50-4BAB-8571-16CB10C2603C}" srcId="{F66099B6-DBBD-4AB0-82D2-877B80F846F7}" destId="{6CF284C3-4A70-4432-8F33-E75A802B3330}" srcOrd="0" destOrd="0" parTransId="{044831E6-2FC9-4DDA-81FB-5FA418568D07}" sibTransId="{CD50B82D-84BB-4747-B282-ABB339EBA294}"/>
    <dgm:cxn modelId="{94A0518F-8577-4968-99D7-FEFF8CA2EE18}" type="presOf" srcId="{36045517-CEA4-4BE3-B836-C2B6BFE5649B}" destId="{22BF283E-A970-4DE4-A09C-E4A2EC242943}" srcOrd="0" destOrd="0" presId="urn:microsoft.com/office/officeart/2005/8/layout/hProcess4"/>
    <dgm:cxn modelId="{28721791-8800-4704-972A-8734A32531F6}" type="presOf" srcId="{6CF284C3-4A70-4432-8F33-E75A802B3330}" destId="{706EAFA5-483B-4A1B-85F7-14160AFCDD8F}" srcOrd="0" destOrd="0" presId="urn:microsoft.com/office/officeart/2005/8/layout/hProcess4"/>
    <dgm:cxn modelId="{7A28AB92-BF20-480C-A592-988C945416C5}" type="presOf" srcId="{BCC202AC-2F75-40C4-81DB-03FE9F96079C}" destId="{706EAFA5-483B-4A1B-85F7-14160AFCDD8F}" srcOrd="0" destOrd="2" presId="urn:microsoft.com/office/officeart/2005/8/layout/hProcess4"/>
    <dgm:cxn modelId="{E3F81E93-C205-43B6-813A-70E4942CA6A8}" srcId="{2A22E84C-3AA3-4E9C-AE5F-9C2FB0D7FB11}" destId="{ECBF4710-D32D-43DF-8889-9E8EEA42BCBE}" srcOrd="1" destOrd="0" parTransId="{CEB738D5-7309-4493-825A-696C98DE744C}" sibTransId="{B324AF6C-D1BA-4750-86EE-F59B5B21187C}"/>
    <dgm:cxn modelId="{E388A893-403E-4AF3-A1AA-24828204D341}" type="presOf" srcId="{2A22E84C-3AA3-4E9C-AE5F-9C2FB0D7FB11}" destId="{9214A17C-ACB7-4BE5-8131-2AAB7B49EBD8}" srcOrd="0" destOrd="0" presId="urn:microsoft.com/office/officeart/2005/8/layout/hProcess4"/>
    <dgm:cxn modelId="{7541CD96-59AF-4A6A-B00D-EE8B1A4B49C8}" type="presOf" srcId="{743AE46E-C14D-4948-8382-503C5D3A87A9}" destId="{64240C40-356A-4DB8-BBC2-3AB0FECC6CC2}" srcOrd="0" destOrd="1" presId="urn:microsoft.com/office/officeart/2005/8/layout/hProcess4"/>
    <dgm:cxn modelId="{F338F9A0-F74E-4493-B0B7-6683B834DAE4}" type="presOf" srcId="{744EA591-F199-49C2-B63A-82709D96C729}" destId="{41B0FC4B-EE8E-41E4-BF10-3CEF1244B92E}" srcOrd="0" destOrd="0" presId="urn:microsoft.com/office/officeart/2005/8/layout/hProcess4"/>
    <dgm:cxn modelId="{3A2CECA6-0C5B-46BB-B7C6-7D37E9D210BD}" srcId="{B9C32B05-62EA-407A-B21C-2310C7945705}" destId="{EE62A4F6-4AC4-435B-990E-81A71CE8CAC7}" srcOrd="2" destOrd="0" parTransId="{F287B947-7343-4FA2-B288-B23A59FFAE31}" sibTransId="{389F9A93-0231-4877-8C41-5D5B8DD7AAC0}"/>
    <dgm:cxn modelId="{AD7140A9-D15F-46B1-A911-794C6E488E05}" type="presOf" srcId="{39E6F78E-4EE2-4280-8954-EE9D61C47CDF}" destId="{EE4A5136-1C14-4F4C-95CE-71570AD1F037}" srcOrd="1" destOrd="1" presId="urn:microsoft.com/office/officeart/2005/8/layout/hProcess4"/>
    <dgm:cxn modelId="{A1A1F3B2-ED89-405B-881E-46CE7A51AAB3}" type="presOf" srcId="{8EA7219F-BDB2-48EB-9EEB-3133522D132E}" destId="{EBCD9E22-5A4B-4853-89A1-35FBAA41A5C9}" srcOrd="0" destOrd="0" presId="urn:microsoft.com/office/officeart/2005/8/layout/hProcess4"/>
    <dgm:cxn modelId="{9FAFA7BB-1E97-497F-AC3A-F9FB80D546D1}" type="presOf" srcId="{DF22E235-3D33-409E-B47A-74E39A0009C6}" destId="{AD808792-6549-4E00-AA2E-BDE81977312D}" srcOrd="1" destOrd="1" presId="urn:microsoft.com/office/officeart/2005/8/layout/hProcess4"/>
    <dgm:cxn modelId="{E549A8CD-6017-4331-A234-5C1F51B8CD02}" srcId="{36045517-CEA4-4BE3-B836-C2B6BFE5649B}" destId="{743AE46E-C14D-4948-8382-503C5D3A87A9}" srcOrd="1" destOrd="0" parTransId="{9416FA2E-BF78-4F62-BC87-F953C57DBFF0}" sibTransId="{3D82FE85-818B-4A04-A85D-6E0263F703BA}"/>
    <dgm:cxn modelId="{4178EECF-E249-428D-824C-DDCF3D56E806}" type="presOf" srcId="{110CC072-E78D-486A-BD24-8CD6CE5683E0}" destId="{64240C40-356A-4DB8-BBC2-3AB0FECC6CC2}" srcOrd="0" destOrd="0" presId="urn:microsoft.com/office/officeart/2005/8/layout/hProcess4"/>
    <dgm:cxn modelId="{5670A7D8-BA42-4857-8679-D269077AD7D7}" srcId="{36045517-CEA4-4BE3-B836-C2B6BFE5649B}" destId="{110CC072-E78D-486A-BD24-8CD6CE5683E0}" srcOrd="0" destOrd="0" parTransId="{EFE20FCA-41FE-42D4-8C71-85751017ADFF}" sibTransId="{C901204A-BC8E-4B62-854A-DFB2104323F5}"/>
    <dgm:cxn modelId="{D0DB31DC-62E5-4828-93BA-6D0A3403C37B}" type="presOf" srcId="{8EA7219F-BDB2-48EB-9EEB-3133522D132E}" destId="{AD808792-6549-4E00-AA2E-BDE81977312D}" srcOrd="1" destOrd="0" presId="urn:microsoft.com/office/officeart/2005/8/layout/hProcess4"/>
    <dgm:cxn modelId="{BEB859E7-C343-408E-86A1-667C27EE5761}" srcId="{B9C32B05-62EA-407A-B21C-2310C7945705}" destId="{2A22E84C-3AA3-4E9C-AE5F-9C2FB0D7FB11}" srcOrd="3" destOrd="0" parTransId="{6C025E55-DF42-4C5D-AFD5-6015FA053D46}" sibTransId="{744EA591-F199-49C2-B63A-82709D96C729}"/>
    <dgm:cxn modelId="{C78BB1E9-ADF6-4593-ADA5-8B72F937F5A7}" type="presOf" srcId="{97F2B609-244E-4F8E-956F-EA658B57DF4C}" destId="{1F7926D9-387E-4F08-B412-0363D232E726}" srcOrd="1" destOrd="1" presId="urn:microsoft.com/office/officeart/2005/8/layout/hProcess4"/>
    <dgm:cxn modelId="{58AD7EEF-D408-406B-87EE-4691D4C30668}" srcId="{42D71409-67F9-455C-8C6D-716D284AAA6B}" destId="{8EA7219F-BDB2-48EB-9EEB-3133522D132E}" srcOrd="0" destOrd="0" parTransId="{3EE8403A-CB7C-4815-85BD-AEBCAEB71B37}" sibTransId="{C94B7947-85DC-4B21-BB99-DF8438356F98}"/>
    <dgm:cxn modelId="{CB69ACF8-B306-4ECA-AFF2-0F120DF64F38}" srcId="{EE62A4F6-4AC4-435B-990E-81A71CE8CAC7}" destId="{97F2B609-244E-4F8E-956F-EA658B57DF4C}" srcOrd="1" destOrd="0" parTransId="{8C18B0D7-7CDB-40F1-98D1-6814E3B71A10}" sibTransId="{02EC2BDC-CC03-4932-AB42-B96A9CD3E982}"/>
    <dgm:cxn modelId="{1F01B1FD-C665-4786-A7C2-6820CC6C9F0C}" srcId="{F66099B6-DBBD-4AB0-82D2-877B80F846F7}" destId="{39E6F78E-4EE2-4280-8954-EE9D61C47CDF}" srcOrd="1" destOrd="0" parTransId="{9A07FD9A-946C-4CB0-9881-0D7158222B30}" sibTransId="{16C95B0F-7455-43FC-86F4-43FDAA779834}"/>
    <dgm:cxn modelId="{C12B496B-153C-4CC1-9111-2A2A2314A87F}" type="presParOf" srcId="{DDC51B6C-2CF5-4217-9D4F-9E3B2CB7A75E}" destId="{338D1117-9907-4827-9B09-3C26316E76FF}" srcOrd="0" destOrd="0" presId="urn:microsoft.com/office/officeart/2005/8/layout/hProcess4"/>
    <dgm:cxn modelId="{53A7EEB6-5630-4992-B7DF-9E918C77DF34}" type="presParOf" srcId="{DDC51B6C-2CF5-4217-9D4F-9E3B2CB7A75E}" destId="{5CC91036-9E4E-4C54-9A1C-71BF1BAEE85D}" srcOrd="1" destOrd="0" presId="urn:microsoft.com/office/officeart/2005/8/layout/hProcess4"/>
    <dgm:cxn modelId="{1BB2E939-4184-4AF6-909A-1F915B2236A7}" type="presParOf" srcId="{DDC51B6C-2CF5-4217-9D4F-9E3B2CB7A75E}" destId="{DAE45FD6-FCC1-4FA2-9518-FCC88ED6397C}" srcOrd="2" destOrd="0" presId="urn:microsoft.com/office/officeart/2005/8/layout/hProcess4"/>
    <dgm:cxn modelId="{F681E833-3C0F-4EB3-8FC8-F77114C4000B}" type="presParOf" srcId="{DAE45FD6-FCC1-4FA2-9518-FCC88ED6397C}" destId="{5DD1349B-5276-4273-8206-1D59D61E1C89}" srcOrd="0" destOrd="0" presId="urn:microsoft.com/office/officeart/2005/8/layout/hProcess4"/>
    <dgm:cxn modelId="{E94CDD7F-1FF0-44C2-9A69-7BF09F7CE146}" type="presParOf" srcId="{5DD1349B-5276-4273-8206-1D59D61E1C89}" destId="{99F4AF07-BA8E-47BC-A9BC-DE0D4507901C}" srcOrd="0" destOrd="0" presId="urn:microsoft.com/office/officeart/2005/8/layout/hProcess4"/>
    <dgm:cxn modelId="{6921D617-C9B4-4A2F-B67D-CCE4FA99D290}" type="presParOf" srcId="{5DD1349B-5276-4273-8206-1D59D61E1C89}" destId="{EBCD9E22-5A4B-4853-89A1-35FBAA41A5C9}" srcOrd="1" destOrd="0" presId="urn:microsoft.com/office/officeart/2005/8/layout/hProcess4"/>
    <dgm:cxn modelId="{6136177D-F670-4A06-B12E-7EA239C2137D}" type="presParOf" srcId="{5DD1349B-5276-4273-8206-1D59D61E1C89}" destId="{AD808792-6549-4E00-AA2E-BDE81977312D}" srcOrd="2" destOrd="0" presId="urn:microsoft.com/office/officeart/2005/8/layout/hProcess4"/>
    <dgm:cxn modelId="{CE644FBD-EA39-4DF8-AD97-3E7A90E70F40}" type="presParOf" srcId="{5DD1349B-5276-4273-8206-1D59D61E1C89}" destId="{B360DBE5-7A46-4AD0-86BF-BE02EEF61A7B}" srcOrd="3" destOrd="0" presId="urn:microsoft.com/office/officeart/2005/8/layout/hProcess4"/>
    <dgm:cxn modelId="{906DB5C7-6281-45C5-BC6C-955D2D53D407}" type="presParOf" srcId="{5DD1349B-5276-4273-8206-1D59D61E1C89}" destId="{ABBEA1F4-F437-4E5F-8DA2-C17003AC645E}" srcOrd="4" destOrd="0" presId="urn:microsoft.com/office/officeart/2005/8/layout/hProcess4"/>
    <dgm:cxn modelId="{360CC713-6440-4DC7-8AA1-4639FD77FE33}" type="presParOf" srcId="{DAE45FD6-FCC1-4FA2-9518-FCC88ED6397C}" destId="{CABCE495-6E24-4FEF-8757-B6133BD632C0}" srcOrd="1" destOrd="0" presId="urn:microsoft.com/office/officeart/2005/8/layout/hProcess4"/>
    <dgm:cxn modelId="{5D3990A7-2EF6-4897-BC3D-BF842C7B8348}" type="presParOf" srcId="{DAE45FD6-FCC1-4FA2-9518-FCC88ED6397C}" destId="{9FA21E5E-F906-47E4-B28B-C7DA54A551C5}" srcOrd="2" destOrd="0" presId="urn:microsoft.com/office/officeart/2005/8/layout/hProcess4"/>
    <dgm:cxn modelId="{1D993D26-E1F2-474C-B468-0298C6DA6583}" type="presParOf" srcId="{9FA21E5E-F906-47E4-B28B-C7DA54A551C5}" destId="{16307278-D590-4895-91A6-9909AB92C5B2}" srcOrd="0" destOrd="0" presId="urn:microsoft.com/office/officeart/2005/8/layout/hProcess4"/>
    <dgm:cxn modelId="{97042F0C-7F42-4AC9-97AD-90FAE1E1E631}" type="presParOf" srcId="{9FA21E5E-F906-47E4-B28B-C7DA54A551C5}" destId="{706EAFA5-483B-4A1B-85F7-14160AFCDD8F}" srcOrd="1" destOrd="0" presId="urn:microsoft.com/office/officeart/2005/8/layout/hProcess4"/>
    <dgm:cxn modelId="{2E4ABFA1-FBDB-4953-A6AA-E114A21B3B1D}" type="presParOf" srcId="{9FA21E5E-F906-47E4-B28B-C7DA54A551C5}" destId="{EE4A5136-1C14-4F4C-95CE-71570AD1F037}" srcOrd="2" destOrd="0" presId="urn:microsoft.com/office/officeart/2005/8/layout/hProcess4"/>
    <dgm:cxn modelId="{88792F12-A252-4BF3-B992-70685AB5A0EC}" type="presParOf" srcId="{9FA21E5E-F906-47E4-B28B-C7DA54A551C5}" destId="{F0F63F1C-B466-42DE-9FD3-6E5C0C979CA0}" srcOrd="3" destOrd="0" presId="urn:microsoft.com/office/officeart/2005/8/layout/hProcess4"/>
    <dgm:cxn modelId="{534E2011-77ED-4692-A146-C07AC78C3041}" type="presParOf" srcId="{9FA21E5E-F906-47E4-B28B-C7DA54A551C5}" destId="{DC401D16-505A-4E75-AC91-DDD26B0E99A9}" srcOrd="4" destOrd="0" presId="urn:microsoft.com/office/officeart/2005/8/layout/hProcess4"/>
    <dgm:cxn modelId="{29F9745C-C207-4233-B2D1-415DBD59C08D}" type="presParOf" srcId="{DAE45FD6-FCC1-4FA2-9518-FCC88ED6397C}" destId="{8783C605-B701-4C24-B2B0-5038E7538C68}" srcOrd="3" destOrd="0" presId="urn:microsoft.com/office/officeart/2005/8/layout/hProcess4"/>
    <dgm:cxn modelId="{64DB321A-4A61-462C-A804-9B2D5917C92E}" type="presParOf" srcId="{DAE45FD6-FCC1-4FA2-9518-FCC88ED6397C}" destId="{2B6A8D42-ADC0-4FB1-BB36-3DA6EED942E5}" srcOrd="4" destOrd="0" presId="urn:microsoft.com/office/officeart/2005/8/layout/hProcess4"/>
    <dgm:cxn modelId="{B1573687-4E79-46EE-AA15-7C6CA497DF34}" type="presParOf" srcId="{2B6A8D42-ADC0-4FB1-BB36-3DA6EED942E5}" destId="{DF13C245-5BA7-4E97-A861-5D4A0C3BA3C8}" srcOrd="0" destOrd="0" presId="urn:microsoft.com/office/officeart/2005/8/layout/hProcess4"/>
    <dgm:cxn modelId="{760C815E-DFC1-4287-908E-896407C0DCE2}" type="presParOf" srcId="{2B6A8D42-ADC0-4FB1-BB36-3DA6EED942E5}" destId="{04585C1D-E91D-4D77-8B0F-51DF88B161C9}" srcOrd="1" destOrd="0" presId="urn:microsoft.com/office/officeart/2005/8/layout/hProcess4"/>
    <dgm:cxn modelId="{DE83F7FB-217C-425A-BA5D-FDA26F6C97EE}" type="presParOf" srcId="{2B6A8D42-ADC0-4FB1-BB36-3DA6EED942E5}" destId="{1F7926D9-387E-4F08-B412-0363D232E726}" srcOrd="2" destOrd="0" presId="urn:microsoft.com/office/officeart/2005/8/layout/hProcess4"/>
    <dgm:cxn modelId="{24B4E6ED-D4C1-4A48-A2D6-4708C0B9CAA4}" type="presParOf" srcId="{2B6A8D42-ADC0-4FB1-BB36-3DA6EED942E5}" destId="{3D108508-B266-4803-87CD-6A585E69E4D7}" srcOrd="3" destOrd="0" presId="urn:microsoft.com/office/officeart/2005/8/layout/hProcess4"/>
    <dgm:cxn modelId="{9880B2FB-2429-4E8D-8D84-B55F5FA554C0}" type="presParOf" srcId="{2B6A8D42-ADC0-4FB1-BB36-3DA6EED942E5}" destId="{B60AFFB2-FC40-48E3-B7BD-D89C17032A02}" srcOrd="4" destOrd="0" presId="urn:microsoft.com/office/officeart/2005/8/layout/hProcess4"/>
    <dgm:cxn modelId="{4A13D138-0CD5-4DD3-9204-035C32D87827}" type="presParOf" srcId="{DAE45FD6-FCC1-4FA2-9518-FCC88ED6397C}" destId="{6562FC07-AF47-46FA-A1E3-C0755ED95650}" srcOrd="5" destOrd="0" presId="urn:microsoft.com/office/officeart/2005/8/layout/hProcess4"/>
    <dgm:cxn modelId="{470BE2CB-F64B-4442-9E22-9977953689CC}" type="presParOf" srcId="{DAE45FD6-FCC1-4FA2-9518-FCC88ED6397C}" destId="{CC56195D-D67B-48B8-AE3A-FE203873EEE7}" srcOrd="6" destOrd="0" presId="urn:microsoft.com/office/officeart/2005/8/layout/hProcess4"/>
    <dgm:cxn modelId="{5AD55C2E-6D6E-46BE-828D-A53D3B2277C7}" type="presParOf" srcId="{CC56195D-D67B-48B8-AE3A-FE203873EEE7}" destId="{79EA5A68-C08B-48DA-875B-252DC41BB324}" srcOrd="0" destOrd="0" presId="urn:microsoft.com/office/officeart/2005/8/layout/hProcess4"/>
    <dgm:cxn modelId="{45266D41-AF5B-42BA-849F-8C7C9BC6A042}" type="presParOf" srcId="{CC56195D-D67B-48B8-AE3A-FE203873EEE7}" destId="{CFCEC88B-27B2-4DAA-A6B7-72DAF246BB4A}" srcOrd="1" destOrd="0" presId="urn:microsoft.com/office/officeart/2005/8/layout/hProcess4"/>
    <dgm:cxn modelId="{86597C51-73AD-4D01-8B85-0A9DF6A862C2}" type="presParOf" srcId="{CC56195D-D67B-48B8-AE3A-FE203873EEE7}" destId="{FBA9BF35-2B2A-482F-BE6A-D2366A60F43A}" srcOrd="2" destOrd="0" presId="urn:microsoft.com/office/officeart/2005/8/layout/hProcess4"/>
    <dgm:cxn modelId="{B724CDF5-2F84-4F7E-98C5-0EBC971F5B92}" type="presParOf" srcId="{CC56195D-D67B-48B8-AE3A-FE203873EEE7}" destId="{9214A17C-ACB7-4BE5-8131-2AAB7B49EBD8}" srcOrd="3" destOrd="0" presId="urn:microsoft.com/office/officeart/2005/8/layout/hProcess4"/>
    <dgm:cxn modelId="{DD3A2104-727F-4CF7-ADDB-75C5D4EB5F09}" type="presParOf" srcId="{CC56195D-D67B-48B8-AE3A-FE203873EEE7}" destId="{4E3365FA-A6CC-4CF7-BB51-D7A07835B434}" srcOrd="4" destOrd="0" presId="urn:microsoft.com/office/officeart/2005/8/layout/hProcess4"/>
    <dgm:cxn modelId="{544C2474-71F3-40AE-8018-A74B741B0EA0}" type="presParOf" srcId="{DAE45FD6-FCC1-4FA2-9518-FCC88ED6397C}" destId="{41B0FC4B-EE8E-41E4-BF10-3CEF1244B92E}" srcOrd="7" destOrd="0" presId="urn:microsoft.com/office/officeart/2005/8/layout/hProcess4"/>
    <dgm:cxn modelId="{52E2CC63-42C8-4467-9176-EA38DE47A9A4}" type="presParOf" srcId="{DAE45FD6-FCC1-4FA2-9518-FCC88ED6397C}" destId="{2617CFD0-2225-41AF-B6CB-00FF6A2FEDD5}" srcOrd="8" destOrd="0" presId="urn:microsoft.com/office/officeart/2005/8/layout/hProcess4"/>
    <dgm:cxn modelId="{238547B4-E020-46CD-95C8-A5AC350B9EB9}" type="presParOf" srcId="{2617CFD0-2225-41AF-B6CB-00FF6A2FEDD5}" destId="{706E20D5-7F87-4E16-9073-838C1623EFD4}" srcOrd="0" destOrd="0" presId="urn:microsoft.com/office/officeart/2005/8/layout/hProcess4"/>
    <dgm:cxn modelId="{CFC5FB43-5F23-479A-ABA7-A4C28F358D71}" type="presParOf" srcId="{2617CFD0-2225-41AF-B6CB-00FF6A2FEDD5}" destId="{64240C40-356A-4DB8-BBC2-3AB0FECC6CC2}" srcOrd="1" destOrd="0" presId="urn:microsoft.com/office/officeart/2005/8/layout/hProcess4"/>
    <dgm:cxn modelId="{7E8476B9-0A25-42C9-9F3C-9A7DD0484DBA}" type="presParOf" srcId="{2617CFD0-2225-41AF-B6CB-00FF6A2FEDD5}" destId="{9239506F-611A-4246-8C26-4E47F4CBE571}" srcOrd="2" destOrd="0" presId="urn:microsoft.com/office/officeart/2005/8/layout/hProcess4"/>
    <dgm:cxn modelId="{3C4AA847-D82F-4BFC-8BC3-0369AF0742AA}" type="presParOf" srcId="{2617CFD0-2225-41AF-B6CB-00FF6A2FEDD5}" destId="{22BF283E-A970-4DE4-A09C-E4A2EC242943}" srcOrd="3" destOrd="0" presId="urn:microsoft.com/office/officeart/2005/8/layout/hProcess4"/>
    <dgm:cxn modelId="{9ABC9B2B-69B8-484E-BF5C-C20A74D0BD72}" type="presParOf" srcId="{2617CFD0-2225-41AF-B6CB-00FF6A2FEDD5}" destId="{0E521CCE-73C6-4C20-AEDA-5EA354C283BB}" srcOrd="4" destOrd="0" presId="urn:microsoft.com/office/officeart/2005/8/layout/hProcess4"/>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F6B6A75-D1B4-4164-9973-209CC0D5F986}" type="doc">
      <dgm:prSet loTypeId="urn:microsoft.com/office/officeart/2005/8/layout/hList6" loCatId="list" qsTypeId="urn:microsoft.com/office/officeart/2005/8/quickstyle/simple4" qsCatId="simple" csTypeId="urn:microsoft.com/office/officeart/2005/8/colors/colorful2" csCatId="colorful" phldr="1"/>
      <dgm:spPr/>
      <dgm:t>
        <a:bodyPr/>
        <a:lstStyle/>
        <a:p>
          <a:endParaRPr lang="en-US"/>
        </a:p>
      </dgm:t>
    </dgm:pt>
    <dgm:pt modelId="{A2091EC1-0D18-46D3-86EA-16E855FFEEF2}">
      <dgm:prSet phldrT="[Text]" custT="1"/>
      <dgm:spPr/>
      <dgm:t>
        <a:bodyPr anchor="t"/>
        <a:lstStyle/>
        <a:p>
          <a:pPr rtl="1">
            <a:lnSpc>
              <a:spcPct val="100000"/>
            </a:lnSpc>
          </a:pPr>
          <a:r>
            <a:rPr lang="en-US" sz="1800" b="0" i="0">
              <a:solidFill>
                <a:schemeClr val="tx1"/>
              </a:solidFill>
              <a:latin typeface="Arial Rounded MT Bold" panose="020F0704030504030204" pitchFamily="34" charset="0"/>
              <a:cs typeface="B Titr" panose="00000700000000000000" pitchFamily="2" charset="-78"/>
            </a:rPr>
            <a:t>Jerusalem</a:t>
          </a:r>
          <a:r>
            <a:rPr lang="fa-IR" sz="1800" b="0" i="0">
              <a:solidFill>
                <a:schemeClr val="tx1"/>
              </a:solidFill>
              <a:latin typeface="Arial Rounded MT Bold" panose="020F0704030504030204" pitchFamily="34" charset="0"/>
              <a:cs typeface="B Titr" panose="00000700000000000000" pitchFamily="2" charset="-78"/>
            </a:rPr>
            <a:t>:</a:t>
          </a:r>
          <a:endParaRPr lang="en-US" sz="1800" b="0" i="0">
            <a:solidFill>
              <a:schemeClr val="tx1"/>
            </a:solidFill>
            <a:latin typeface="Arial Rounded MT Bold" panose="020F0704030504030204" pitchFamily="34" charset="0"/>
            <a:cs typeface="B Titr" panose="00000700000000000000" pitchFamily="2" charset="-78"/>
          </a:endParaRPr>
        </a:p>
        <a:p>
          <a:pPr rtl="1">
            <a:lnSpc>
              <a:spcPct val="100000"/>
            </a:lnSpc>
          </a:pPr>
          <a:r>
            <a:rPr lang="ar-SA" sz="1800">
              <a:solidFill>
                <a:schemeClr val="tx1"/>
              </a:solidFill>
              <a:latin typeface="Arial Rounded MT Bold" panose="020F0704030504030204" pitchFamily="34" charset="0"/>
              <a:cs typeface="B Titr" panose="00000700000000000000" pitchFamily="2" charset="-78"/>
            </a:rPr>
            <a:t>در سیزدهم هرماه اگر روز جمعه</a:t>
          </a:r>
          <a:r>
            <a:rPr lang="fa-IR" sz="1800">
              <a:solidFill>
                <a:schemeClr val="tx1"/>
              </a:solidFill>
              <a:latin typeface="Arial Rounded MT Bold" panose="020F0704030504030204" pitchFamily="34" charset="0"/>
              <a:cs typeface="B Titr" panose="00000700000000000000" pitchFamily="2" charset="-78"/>
            </a:rPr>
            <a:t> بود</a:t>
          </a:r>
          <a:r>
            <a:rPr lang="ar-SA" sz="1800">
              <a:solidFill>
                <a:schemeClr val="tx1"/>
              </a:solidFill>
              <a:latin typeface="Arial Rounded MT Bold" panose="020F0704030504030204" pitchFamily="34" charset="0"/>
              <a:cs typeface="B Titr" panose="00000700000000000000" pitchFamily="2" charset="-78"/>
            </a:rPr>
            <a:t> به تمام فایلهای</a:t>
          </a:r>
          <a:r>
            <a:rPr lang="en-US" sz="1800">
              <a:solidFill>
                <a:schemeClr val="tx1"/>
              </a:solidFill>
              <a:latin typeface="Arial Rounded MT Bold" panose="020F0704030504030204" pitchFamily="34" charset="0"/>
              <a:cs typeface="B Titr" panose="00000700000000000000" pitchFamily="2" charset="-78"/>
            </a:rPr>
            <a:t> com </a:t>
          </a:r>
          <a:r>
            <a:rPr lang="ar-SA" sz="1800">
              <a:solidFill>
                <a:schemeClr val="tx1"/>
              </a:solidFill>
              <a:latin typeface="Arial Rounded MT Bold" panose="020F0704030504030204" pitchFamily="34" charset="0"/>
              <a:cs typeface="B Titr" panose="00000700000000000000" pitchFamily="2" charset="-78"/>
            </a:rPr>
            <a:t>و</a:t>
          </a:r>
          <a:r>
            <a:rPr lang="en-US" sz="1800">
              <a:solidFill>
                <a:schemeClr val="tx1"/>
              </a:solidFill>
              <a:latin typeface="Arial Rounded MT Bold" panose="020F0704030504030204" pitchFamily="34" charset="0"/>
              <a:cs typeface="B Titr" panose="00000700000000000000" pitchFamily="2" charset="-78"/>
            </a:rPr>
            <a:t> exe </a:t>
          </a:r>
          <a:r>
            <a:rPr lang="ar-SA" sz="1800">
              <a:solidFill>
                <a:schemeClr val="tx1"/>
              </a:solidFill>
              <a:latin typeface="Arial Rounded MT Bold" panose="020F0704030504030204" pitchFamily="34" charset="0"/>
              <a:cs typeface="B Titr" panose="00000700000000000000" pitchFamily="2" charset="-78"/>
            </a:rPr>
            <a:t>حمله می کرد و آنها را پاک می کر</a:t>
          </a:r>
          <a:r>
            <a:rPr lang="fa-IR" sz="1800">
              <a:solidFill>
                <a:schemeClr val="tx1"/>
              </a:solidFill>
              <a:latin typeface="Arial Rounded MT Bold" panose="020F0704030504030204" pitchFamily="34" charset="0"/>
              <a:cs typeface="B Titr" panose="00000700000000000000" pitchFamily="2" charset="-78"/>
            </a:rPr>
            <a:t>د.</a:t>
          </a:r>
          <a:endParaRPr lang="en-US" sz="1800">
            <a:solidFill>
              <a:schemeClr val="tx1"/>
            </a:solidFill>
            <a:latin typeface="Arial Rounded MT Bold" panose="020F0704030504030204" pitchFamily="34" charset="0"/>
            <a:cs typeface="B Titr" panose="00000700000000000000" pitchFamily="2" charset="-78"/>
          </a:endParaRPr>
        </a:p>
      </dgm:t>
    </dgm:pt>
    <dgm:pt modelId="{C3A6C6FE-EA1F-4B22-8E70-BA23BA63F1DF}" type="parTrans" cxnId="{1BFD29DF-FD4D-45D9-8A03-33DD2B889954}">
      <dgm:prSet/>
      <dgm:spPr/>
      <dgm:t>
        <a:bodyPr/>
        <a:lstStyle/>
        <a:p>
          <a:pPr rtl="1"/>
          <a:endParaRPr lang="en-US" sz="1800">
            <a:solidFill>
              <a:schemeClr val="tx1"/>
            </a:solidFill>
            <a:latin typeface="Arial Rounded MT Bold" panose="020F0704030504030204" pitchFamily="34" charset="0"/>
            <a:cs typeface="B Titr" panose="00000700000000000000" pitchFamily="2" charset="-78"/>
          </a:endParaRPr>
        </a:p>
      </dgm:t>
    </dgm:pt>
    <dgm:pt modelId="{42BF7195-2C9F-45EE-8547-D10165E8BDD2}" type="sibTrans" cxnId="{1BFD29DF-FD4D-45D9-8A03-33DD2B889954}">
      <dgm:prSet/>
      <dgm:spPr/>
      <dgm:t>
        <a:bodyPr/>
        <a:lstStyle/>
        <a:p>
          <a:pPr rtl="1"/>
          <a:endParaRPr lang="en-US" sz="1800">
            <a:solidFill>
              <a:schemeClr val="tx1"/>
            </a:solidFill>
            <a:latin typeface="Arial Rounded MT Bold" panose="020F0704030504030204" pitchFamily="34" charset="0"/>
            <a:cs typeface="B Titr" panose="00000700000000000000" pitchFamily="2" charset="-78"/>
          </a:endParaRPr>
        </a:p>
      </dgm:t>
    </dgm:pt>
    <dgm:pt modelId="{BC29FF71-4827-4722-A737-00F28F118212}">
      <dgm:prSet phldrT="[Text]" custT="1"/>
      <dgm:spPr/>
      <dgm:t>
        <a:bodyPr anchor="t"/>
        <a:lstStyle/>
        <a:p>
          <a:pPr rtl="1"/>
          <a:r>
            <a:rPr lang="en-US" sz="1800">
              <a:solidFill>
                <a:schemeClr val="tx1"/>
              </a:solidFill>
              <a:latin typeface="Arial Rounded MT Bold" panose="020F0704030504030204" pitchFamily="34" charset="0"/>
              <a:cs typeface="B Titr" panose="00000700000000000000" pitchFamily="2" charset="-78"/>
            </a:rPr>
            <a:t>Lehigh</a:t>
          </a:r>
          <a:r>
            <a:rPr lang="fa-IR" sz="1800">
              <a:solidFill>
                <a:schemeClr val="tx1"/>
              </a:solidFill>
              <a:latin typeface="Arial Rounded MT Bold" panose="020F0704030504030204" pitchFamily="34" charset="0"/>
              <a:cs typeface="B Titr" panose="00000700000000000000" pitchFamily="2" charset="-78"/>
            </a:rPr>
            <a:t>:</a:t>
          </a:r>
          <a:endParaRPr lang="en-US" sz="1800">
            <a:solidFill>
              <a:schemeClr val="tx1"/>
            </a:solidFill>
            <a:latin typeface="Arial Rounded MT Bold" panose="020F0704030504030204" pitchFamily="34" charset="0"/>
            <a:cs typeface="B Titr" panose="00000700000000000000" pitchFamily="2" charset="-78"/>
          </a:endParaRPr>
        </a:p>
        <a:p>
          <a:pPr rtl="1"/>
          <a:r>
            <a:rPr lang="ar-SA" sz="1800">
              <a:solidFill>
                <a:schemeClr val="tx1"/>
              </a:solidFill>
              <a:latin typeface="Arial Rounded MT Bold" panose="020F0704030504030204" pitchFamily="34" charset="0"/>
              <a:cs typeface="B Titr" panose="00000700000000000000" pitchFamily="2" charset="-78"/>
            </a:rPr>
            <a:t>پس از </a:t>
          </a:r>
          <a:r>
            <a:rPr lang="fa-IR" sz="1800">
              <a:solidFill>
                <a:schemeClr val="tx1"/>
              </a:solidFill>
              <a:latin typeface="Arial Rounded MT Bold" panose="020F0704030504030204" pitchFamily="34" charset="0"/>
              <a:cs typeface="B Titr" panose="00000700000000000000" pitchFamily="2" charset="-78"/>
            </a:rPr>
            <a:t>۴</a:t>
          </a:r>
          <a:r>
            <a:rPr lang="ar-SA" sz="1800">
              <a:solidFill>
                <a:schemeClr val="tx1"/>
              </a:solidFill>
              <a:latin typeface="Arial Rounded MT Bold" panose="020F0704030504030204" pitchFamily="34" charset="0"/>
              <a:cs typeface="B Titr" panose="00000700000000000000" pitchFamily="2" charset="-78"/>
            </a:rPr>
            <a:t> بار اجرا شدن به میزبان حمله می کرد</a:t>
          </a:r>
          <a:r>
            <a:rPr lang="fa-IR" sz="1800">
              <a:solidFill>
                <a:schemeClr val="tx1"/>
              </a:solidFill>
              <a:latin typeface="Arial Rounded MT Bold" panose="020F0704030504030204" pitchFamily="34" charset="0"/>
              <a:cs typeface="B Titr" panose="00000700000000000000" pitchFamily="2" charset="-78"/>
            </a:rPr>
            <a:t> و فایل</a:t>
          </a:r>
          <a:r>
            <a:rPr lang="en-US" sz="1800">
              <a:solidFill>
                <a:schemeClr val="tx1"/>
              </a:solidFill>
              <a:latin typeface="Arial Rounded MT Bold" panose="020F0704030504030204" pitchFamily="34" charset="0"/>
              <a:cs typeface="B Titr" panose="00000700000000000000" pitchFamily="2" charset="-78"/>
            </a:rPr>
            <a:t> command.com </a:t>
          </a:r>
          <a:r>
            <a:rPr lang="fa-IR" sz="1800">
              <a:solidFill>
                <a:schemeClr val="tx1"/>
              </a:solidFill>
              <a:latin typeface="Arial Rounded MT Bold" panose="020F0704030504030204" pitchFamily="34" charset="0"/>
              <a:cs typeface="B Titr" panose="00000700000000000000" pitchFamily="2" charset="-78"/>
            </a:rPr>
            <a:t>را آلوده میکرد. </a:t>
          </a:r>
          <a:endParaRPr lang="en-US" sz="1800">
            <a:solidFill>
              <a:schemeClr val="tx1"/>
            </a:solidFill>
            <a:latin typeface="Arial Rounded MT Bold" panose="020F0704030504030204" pitchFamily="34" charset="0"/>
            <a:cs typeface="B Titr" panose="00000700000000000000" pitchFamily="2" charset="-78"/>
          </a:endParaRPr>
        </a:p>
      </dgm:t>
    </dgm:pt>
    <dgm:pt modelId="{F38A5BC6-331B-4941-BE6C-2E17E8A7C397}" type="sibTrans" cxnId="{DCB51147-6189-4CC3-8AF4-392D87DCE000}">
      <dgm:prSet/>
      <dgm:spPr/>
      <dgm:t>
        <a:bodyPr/>
        <a:lstStyle/>
        <a:p>
          <a:pPr rtl="1"/>
          <a:endParaRPr lang="en-US" sz="1800">
            <a:solidFill>
              <a:schemeClr val="tx1"/>
            </a:solidFill>
            <a:latin typeface="Arial Rounded MT Bold" panose="020F0704030504030204" pitchFamily="34" charset="0"/>
            <a:cs typeface="B Titr" panose="00000700000000000000" pitchFamily="2" charset="-78"/>
          </a:endParaRPr>
        </a:p>
      </dgm:t>
    </dgm:pt>
    <dgm:pt modelId="{341517BC-C027-4B93-B2E7-FAC4AFEE0602}" type="parTrans" cxnId="{DCB51147-6189-4CC3-8AF4-392D87DCE000}">
      <dgm:prSet/>
      <dgm:spPr/>
      <dgm:t>
        <a:bodyPr/>
        <a:lstStyle/>
        <a:p>
          <a:pPr rtl="1"/>
          <a:endParaRPr lang="en-US" sz="1800">
            <a:solidFill>
              <a:schemeClr val="tx1"/>
            </a:solidFill>
            <a:latin typeface="Arial Rounded MT Bold" panose="020F0704030504030204" pitchFamily="34" charset="0"/>
            <a:cs typeface="B Titr" panose="00000700000000000000" pitchFamily="2" charset="-78"/>
          </a:endParaRPr>
        </a:p>
      </dgm:t>
    </dgm:pt>
    <dgm:pt modelId="{61AE4A90-2C71-4297-8676-D653591BB181}" type="pres">
      <dgm:prSet presAssocID="{5F6B6A75-D1B4-4164-9973-209CC0D5F986}" presName="Name0" presStyleCnt="0">
        <dgm:presLayoutVars>
          <dgm:dir val="rev"/>
          <dgm:resizeHandles val="exact"/>
        </dgm:presLayoutVars>
      </dgm:prSet>
      <dgm:spPr/>
    </dgm:pt>
    <dgm:pt modelId="{CB0DE8B6-AD6E-4396-A226-23B0E59DCF00}" type="pres">
      <dgm:prSet presAssocID="{BC29FF71-4827-4722-A737-00F28F118212}" presName="node" presStyleLbl="node1" presStyleIdx="0" presStyleCnt="2">
        <dgm:presLayoutVars>
          <dgm:bulletEnabled val="1"/>
        </dgm:presLayoutVars>
      </dgm:prSet>
      <dgm:spPr/>
    </dgm:pt>
    <dgm:pt modelId="{26565E1E-8945-4D11-82D3-0AA236EC4A20}" type="pres">
      <dgm:prSet presAssocID="{F38A5BC6-331B-4941-BE6C-2E17E8A7C397}" presName="sibTrans" presStyleCnt="0"/>
      <dgm:spPr/>
    </dgm:pt>
    <dgm:pt modelId="{187C946B-E03B-43BE-B887-0A2970451FF4}" type="pres">
      <dgm:prSet presAssocID="{A2091EC1-0D18-46D3-86EA-16E855FFEEF2}" presName="node" presStyleLbl="node1" presStyleIdx="1" presStyleCnt="2">
        <dgm:presLayoutVars>
          <dgm:bulletEnabled val="1"/>
        </dgm:presLayoutVars>
      </dgm:prSet>
      <dgm:spPr/>
    </dgm:pt>
  </dgm:ptLst>
  <dgm:cxnLst>
    <dgm:cxn modelId="{1299290A-8FFB-43A3-A075-2F5214BC7162}" type="presOf" srcId="{5F6B6A75-D1B4-4164-9973-209CC0D5F986}" destId="{61AE4A90-2C71-4297-8676-D653591BB181}" srcOrd="0" destOrd="0" presId="urn:microsoft.com/office/officeart/2005/8/layout/hList6"/>
    <dgm:cxn modelId="{7DABEE24-C454-4DF6-9806-769A94F387FE}" type="presOf" srcId="{A2091EC1-0D18-46D3-86EA-16E855FFEEF2}" destId="{187C946B-E03B-43BE-B887-0A2970451FF4}" srcOrd="0" destOrd="0" presId="urn:microsoft.com/office/officeart/2005/8/layout/hList6"/>
    <dgm:cxn modelId="{6CFD5234-8023-4ED5-AC20-8770C202874C}" type="presOf" srcId="{BC29FF71-4827-4722-A737-00F28F118212}" destId="{CB0DE8B6-AD6E-4396-A226-23B0E59DCF00}" srcOrd="0" destOrd="0" presId="urn:microsoft.com/office/officeart/2005/8/layout/hList6"/>
    <dgm:cxn modelId="{DCB51147-6189-4CC3-8AF4-392D87DCE000}" srcId="{5F6B6A75-D1B4-4164-9973-209CC0D5F986}" destId="{BC29FF71-4827-4722-A737-00F28F118212}" srcOrd="0" destOrd="0" parTransId="{341517BC-C027-4B93-B2E7-FAC4AFEE0602}" sibTransId="{F38A5BC6-331B-4941-BE6C-2E17E8A7C397}"/>
    <dgm:cxn modelId="{1BFD29DF-FD4D-45D9-8A03-33DD2B889954}" srcId="{5F6B6A75-D1B4-4164-9973-209CC0D5F986}" destId="{A2091EC1-0D18-46D3-86EA-16E855FFEEF2}" srcOrd="1" destOrd="0" parTransId="{C3A6C6FE-EA1F-4B22-8E70-BA23BA63F1DF}" sibTransId="{42BF7195-2C9F-45EE-8547-D10165E8BDD2}"/>
    <dgm:cxn modelId="{F4158742-D0BE-461F-954D-5F61018DF958}" type="presParOf" srcId="{61AE4A90-2C71-4297-8676-D653591BB181}" destId="{CB0DE8B6-AD6E-4396-A226-23B0E59DCF00}" srcOrd="0" destOrd="0" presId="urn:microsoft.com/office/officeart/2005/8/layout/hList6"/>
    <dgm:cxn modelId="{18C027C7-C954-4388-8125-87D19E86C087}" type="presParOf" srcId="{61AE4A90-2C71-4297-8676-D653591BB181}" destId="{26565E1E-8945-4D11-82D3-0AA236EC4A20}" srcOrd="1" destOrd="0" presId="urn:microsoft.com/office/officeart/2005/8/layout/hList6"/>
    <dgm:cxn modelId="{054F8A2B-2BD7-49C0-915F-6D54DC9C07C9}" type="presParOf" srcId="{61AE4A90-2C71-4297-8676-D653591BB181}" destId="{187C946B-E03B-43BE-B887-0A2970451FF4}"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C32B05-62EA-407A-B21C-2310C7945705}" type="doc">
      <dgm:prSet loTypeId="urn:microsoft.com/office/officeart/2005/8/layout/radial1" loCatId="cycle" qsTypeId="urn:microsoft.com/office/officeart/2005/8/quickstyle/simple4" qsCatId="simple" csTypeId="urn:microsoft.com/office/officeart/2005/8/colors/colorful1" csCatId="colorful" phldr="1"/>
      <dgm:spPr/>
      <dgm:t>
        <a:bodyPr/>
        <a:lstStyle/>
        <a:p>
          <a:endParaRPr lang="en-US"/>
        </a:p>
      </dgm:t>
    </dgm:pt>
    <dgm:pt modelId="{42D71409-67F9-455C-8C6D-716D284AAA6B}">
      <dgm:prSet phldrT="[Text]" custT="1"/>
      <dgm:spPr/>
      <dgm:t>
        <a:bodyPr/>
        <a:lstStyle/>
        <a:p>
          <a:r>
            <a:rPr lang="fa-IR" sz="2400">
              <a:solidFill>
                <a:schemeClr val="tx1"/>
              </a:solidFill>
              <a:cs typeface="B Titr" panose="00000700000000000000" pitchFamily="2" charset="-78"/>
            </a:rPr>
            <a:t>وجه تمایز</a:t>
          </a:r>
          <a:endParaRPr lang="en-US" sz="2400" dirty="0">
            <a:solidFill>
              <a:schemeClr val="tx1"/>
            </a:solidFill>
            <a:cs typeface="B Titr" panose="00000700000000000000" pitchFamily="2" charset="-78"/>
          </a:endParaRPr>
        </a:p>
      </dgm:t>
    </dgm:pt>
    <dgm:pt modelId="{51680ED1-AF6E-4B28-AE94-92B0EFB0DF7D}" type="parTrans" cxnId="{2AA9C11F-1F1D-428E-801A-47EAA766C99D}">
      <dgm:prSet/>
      <dgm:spPr/>
      <dgm:t>
        <a:bodyPr/>
        <a:lstStyle/>
        <a:p>
          <a:endParaRPr lang="en-US"/>
        </a:p>
      </dgm:t>
    </dgm:pt>
    <dgm:pt modelId="{478B7D3C-9FB4-4BC6-90AC-49960560DECD}" type="sibTrans" cxnId="{2AA9C11F-1F1D-428E-801A-47EAA766C99D}">
      <dgm:prSet/>
      <dgm:spPr/>
      <dgm:t>
        <a:bodyPr/>
        <a:lstStyle/>
        <a:p>
          <a:endParaRPr lang="en-US"/>
        </a:p>
      </dgm:t>
    </dgm:pt>
    <dgm:pt modelId="{3AF880A5-0F00-4315-A5DF-1FE656798601}">
      <dgm:prSet phldrT="[Text]" custT="1"/>
      <dgm:spPr/>
      <dgm:t>
        <a:bodyPr/>
        <a:lstStyle/>
        <a:p>
          <a:r>
            <a:rPr lang="fa-IR" sz="2400">
              <a:solidFill>
                <a:schemeClr val="tx1"/>
              </a:solidFill>
              <a:cs typeface="B Titr" panose="00000700000000000000" pitchFamily="2" charset="-78"/>
            </a:rPr>
            <a:t>حجم</a:t>
          </a:r>
          <a:endParaRPr lang="en-US" sz="2400" dirty="0">
            <a:solidFill>
              <a:schemeClr val="tx1"/>
            </a:solidFill>
            <a:cs typeface="B Titr" panose="00000700000000000000" pitchFamily="2" charset="-78"/>
          </a:endParaRPr>
        </a:p>
      </dgm:t>
    </dgm:pt>
    <dgm:pt modelId="{A13BB1F9-5857-4B43-8BF5-6589AA2CB759}" type="parTrans" cxnId="{24F8CBE2-5003-4E69-A772-6B98F2B05181}">
      <dgm:prSet>
        <dgm:style>
          <a:lnRef idx="3">
            <a:schemeClr val="accent6"/>
          </a:lnRef>
          <a:fillRef idx="0">
            <a:schemeClr val="accent6"/>
          </a:fillRef>
          <a:effectRef idx="2">
            <a:schemeClr val="accent6"/>
          </a:effectRef>
          <a:fontRef idx="minor">
            <a:schemeClr val="tx1"/>
          </a:fontRef>
        </dgm:style>
      </dgm:prSet>
      <dgm:spPr/>
      <dgm:t>
        <a:bodyPr/>
        <a:lstStyle/>
        <a:p>
          <a:endParaRPr lang="en-US"/>
        </a:p>
      </dgm:t>
    </dgm:pt>
    <dgm:pt modelId="{C198C41D-2640-4669-83ED-E0CD35701C8E}" type="sibTrans" cxnId="{24F8CBE2-5003-4E69-A772-6B98F2B05181}">
      <dgm:prSet/>
      <dgm:spPr/>
      <dgm:t>
        <a:bodyPr/>
        <a:lstStyle/>
        <a:p>
          <a:endParaRPr lang="en-US"/>
        </a:p>
      </dgm:t>
    </dgm:pt>
    <dgm:pt modelId="{8EA7219F-BDB2-48EB-9EEB-3133522D132E}">
      <dgm:prSet phldrT="[Text]" custT="1"/>
      <dgm:spPr/>
      <dgm:t>
        <a:bodyPr/>
        <a:lstStyle/>
        <a:p>
          <a:r>
            <a:rPr lang="fa-IR" sz="2400">
              <a:solidFill>
                <a:schemeClr val="tx1"/>
              </a:solidFill>
              <a:cs typeface="B Titr" panose="00000700000000000000" pitchFamily="2" charset="-78"/>
            </a:rPr>
            <a:t>روش آلوده سازی</a:t>
          </a:r>
          <a:endParaRPr lang="en-US" sz="2400">
            <a:solidFill>
              <a:schemeClr val="tx1"/>
            </a:solidFill>
            <a:cs typeface="B Titr" panose="00000700000000000000" pitchFamily="2" charset="-78"/>
          </a:endParaRPr>
        </a:p>
      </dgm:t>
    </dgm:pt>
    <dgm:pt modelId="{3EE8403A-CB7C-4815-85BD-AEBCAEB71B37}" type="parTrans" cxnId="{58AD7EEF-D408-406B-87EE-4691D4C30668}">
      <dgm:prSet>
        <dgm:style>
          <a:lnRef idx="3">
            <a:schemeClr val="accent6"/>
          </a:lnRef>
          <a:fillRef idx="0">
            <a:schemeClr val="accent6"/>
          </a:fillRef>
          <a:effectRef idx="2">
            <a:schemeClr val="accent6"/>
          </a:effectRef>
          <a:fontRef idx="minor">
            <a:schemeClr val="tx1"/>
          </a:fontRef>
        </dgm:style>
      </dgm:prSet>
      <dgm:spPr/>
      <dgm:t>
        <a:bodyPr/>
        <a:lstStyle/>
        <a:p>
          <a:endParaRPr lang="en-US"/>
        </a:p>
      </dgm:t>
    </dgm:pt>
    <dgm:pt modelId="{C94B7947-85DC-4B21-BB99-DF8438356F98}" type="sibTrans" cxnId="{58AD7EEF-D408-406B-87EE-4691D4C30668}">
      <dgm:prSet/>
      <dgm:spPr/>
      <dgm:t>
        <a:bodyPr/>
        <a:lstStyle/>
        <a:p>
          <a:endParaRPr lang="en-US"/>
        </a:p>
      </dgm:t>
    </dgm:pt>
    <dgm:pt modelId="{4D00E63A-FD9F-481E-BB9D-E2703B1011B0}">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fa-IR" sz="2400">
              <a:solidFill>
                <a:schemeClr val="tx1"/>
              </a:solidFill>
              <a:cs typeface="B Titr" panose="00000700000000000000" pitchFamily="2" charset="-78"/>
            </a:rPr>
            <a:t>نحوه فعال شدن و نتايج</a:t>
          </a:r>
          <a:endParaRPr lang="en-US" sz="2400" dirty="0">
            <a:solidFill>
              <a:schemeClr val="tx1"/>
            </a:solidFill>
            <a:cs typeface="B Titr" panose="00000700000000000000" pitchFamily="2" charset="-78"/>
          </a:endParaRPr>
        </a:p>
      </dgm:t>
    </dgm:pt>
    <dgm:pt modelId="{F2C10D62-1D6C-4E85-84B0-994F91CE79B2}" type="sibTrans" cxnId="{704961CD-9BF6-4FE7-89D7-552DE480515C}">
      <dgm:prSet/>
      <dgm:spPr/>
      <dgm:t>
        <a:bodyPr/>
        <a:lstStyle/>
        <a:p>
          <a:endParaRPr lang="en-US"/>
        </a:p>
      </dgm:t>
    </dgm:pt>
    <dgm:pt modelId="{9ADAB2CF-94B0-4FDA-A962-5EEEC02CCC08}" type="parTrans" cxnId="{704961CD-9BF6-4FE7-89D7-552DE480515C}">
      <dgm:prSet>
        <dgm:style>
          <a:lnRef idx="3">
            <a:schemeClr val="accent6"/>
          </a:lnRef>
          <a:fillRef idx="0">
            <a:schemeClr val="accent6"/>
          </a:fillRef>
          <a:effectRef idx="2">
            <a:schemeClr val="accent6"/>
          </a:effectRef>
          <a:fontRef idx="minor">
            <a:schemeClr val="tx1"/>
          </a:fontRef>
        </dgm:style>
      </dgm:prSet>
      <dgm:spPr/>
      <dgm:t>
        <a:bodyPr/>
        <a:lstStyle/>
        <a:p>
          <a:endParaRPr lang="en-US"/>
        </a:p>
      </dgm:t>
    </dgm:pt>
    <dgm:pt modelId="{661805BD-77A4-495B-841D-184017478DD9}" type="pres">
      <dgm:prSet presAssocID="{B9C32B05-62EA-407A-B21C-2310C7945705}" presName="cycle" presStyleCnt="0">
        <dgm:presLayoutVars>
          <dgm:chMax val="1"/>
          <dgm:dir/>
          <dgm:animLvl val="ctr"/>
          <dgm:resizeHandles val="exact"/>
        </dgm:presLayoutVars>
      </dgm:prSet>
      <dgm:spPr/>
    </dgm:pt>
    <dgm:pt modelId="{473ED40A-47F5-4086-85C4-7E3D803D78C2}" type="pres">
      <dgm:prSet presAssocID="{42D71409-67F9-455C-8C6D-716D284AAA6B}" presName="centerShape" presStyleLbl="node0" presStyleIdx="0" presStyleCnt="1" custLinFactNeighborX="290" custLinFactNeighborY="-3652"/>
      <dgm:spPr/>
    </dgm:pt>
    <dgm:pt modelId="{45A5C41D-DF89-4394-BF50-CB6134C6C378}" type="pres">
      <dgm:prSet presAssocID="{3EE8403A-CB7C-4815-85BD-AEBCAEB71B37}" presName="Name9" presStyleLbl="parChTrans1D2" presStyleIdx="0" presStyleCnt="3"/>
      <dgm:spPr/>
    </dgm:pt>
    <dgm:pt modelId="{3318D8A3-707C-414B-956E-7ECF116AF911}" type="pres">
      <dgm:prSet presAssocID="{3EE8403A-CB7C-4815-85BD-AEBCAEB71B37}" presName="connTx" presStyleLbl="parChTrans1D2" presStyleIdx="0" presStyleCnt="3"/>
      <dgm:spPr/>
    </dgm:pt>
    <dgm:pt modelId="{BEF94D66-B0F6-4B90-BBFC-55B80A12B73C}" type="pres">
      <dgm:prSet presAssocID="{8EA7219F-BDB2-48EB-9EEB-3133522D132E}" presName="node" presStyleLbl="node1" presStyleIdx="0" presStyleCnt="3" custScaleX="128669">
        <dgm:presLayoutVars>
          <dgm:bulletEnabled val="1"/>
        </dgm:presLayoutVars>
      </dgm:prSet>
      <dgm:spPr/>
    </dgm:pt>
    <dgm:pt modelId="{1FDE19E2-A67C-41FB-94B0-52AB75F79F0C}" type="pres">
      <dgm:prSet presAssocID="{A13BB1F9-5857-4B43-8BF5-6589AA2CB759}" presName="Name9" presStyleLbl="parChTrans1D2" presStyleIdx="1" presStyleCnt="3"/>
      <dgm:spPr/>
    </dgm:pt>
    <dgm:pt modelId="{F062BBF2-5B70-404D-A353-4763786176E6}" type="pres">
      <dgm:prSet presAssocID="{A13BB1F9-5857-4B43-8BF5-6589AA2CB759}" presName="connTx" presStyleLbl="parChTrans1D2" presStyleIdx="1" presStyleCnt="3"/>
      <dgm:spPr/>
    </dgm:pt>
    <dgm:pt modelId="{3C48C679-3078-449A-A758-1258507BA7B0}" type="pres">
      <dgm:prSet presAssocID="{3AF880A5-0F00-4315-A5DF-1FE656798601}" presName="node" presStyleLbl="node1" presStyleIdx="1" presStyleCnt="3" custScaleX="134903">
        <dgm:presLayoutVars>
          <dgm:bulletEnabled val="1"/>
        </dgm:presLayoutVars>
      </dgm:prSet>
      <dgm:spPr/>
    </dgm:pt>
    <dgm:pt modelId="{4CD974FF-98B0-49CB-BA3A-24B2A01EF34E}" type="pres">
      <dgm:prSet presAssocID="{9ADAB2CF-94B0-4FDA-A962-5EEEC02CCC08}" presName="Name9" presStyleLbl="parChTrans1D2" presStyleIdx="2" presStyleCnt="3"/>
      <dgm:spPr/>
    </dgm:pt>
    <dgm:pt modelId="{3334D3F0-6BA9-449A-A5C4-4E922877A7AA}" type="pres">
      <dgm:prSet presAssocID="{9ADAB2CF-94B0-4FDA-A962-5EEEC02CCC08}" presName="connTx" presStyleLbl="parChTrans1D2" presStyleIdx="2" presStyleCnt="3"/>
      <dgm:spPr/>
    </dgm:pt>
    <dgm:pt modelId="{B23A6280-81AF-4236-89C1-54E0AC4D5588}" type="pres">
      <dgm:prSet presAssocID="{4D00E63A-FD9F-481E-BB9D-E2703B1011B0}" presName="node" presStyleLbl="node1" presStyleIdx="2" presStyleCnt="3" custScaleX="131884">
        <dgm:presLayoutVars>
          <dgm:bulletEnabled val="1"/>
        </dgm:presLayoutVars>
      </dgm:prSet>
      <dgm:spPr/>
    </dgm:pt>
  </dgm:ptLst>
  <dgm:cxnLst>
    <dgm:cxn modelId="{D569D704-C868-40A3-9AAF-147A4C8C1D55}" type="presOf" srcId="{42D71409-67F9-455C-8C6D-716D284AAA6B}" destId="{473ED40A-47F5-4086-85C4-7E3D803D78C2}" srcOrd="0" destOrd="0" presId="urn:microsoft.com/office/officeart/2005/8/layout/radial1"/>
    <dgm:cxn modelId="{2AA9C11F-1F1D-428E-801A-47EAA766C99D}" srcId="{B9C32B05-62EA-407A-B21C-2310C7945705}" destId="{42D71409-67F9-455C-8C6D-716D284AAA6B}" srcOrd="0" destOrd="0" parTransId="{51680ED1-AF6E-4B28-AE94-92B0EFB0DF7D}" sibTransId="{478B7D3C-9FB4-4BC6-90AC-49960560DECD}"/>
    <dgm:cxn modelId="{4E7AFD20-53AA-4022-89E2-DA83E22DE8B1}" type="presOf" srcId="{9ADAB2CF-94B0-4FDA-A962-5EEEC02CCC08}" destId="{3334D3F0-6BA9-449A-A5C4-4E922877A7AA}" srcOrd="1" destOrd="0" presId="urn:microsoft.com/office/officeart/2005/8/layout/radial1"/>
    <dgm:cxn modelId="{0FB96524-83E8-4B90-BF40-945CB4E76706}" type="presOf" srcId="{3EE8403A-CB7C-4815-85BD-AEBCAEB71B37}" destId="{3318D8A3-707C-414B-956E-7ECF116AF911}" srcOrd="1" destOrd="0" presId="urn:microsoft.com/office/officeart/2005/8/layout/radial1"/>
    <dgm:cxn modelId="{71B8C23B-44C5-44FA-8E93-091314F72866}" type="presOf" srcId="{9ADAB2CF-94B0-4FDA-A962-5EEEC02CCC08}" destId="{4CD974FF-98B0-49CB-BA3A-24B2A01EF34E}" srcOrd="0" destOrd="0" presId="urn:microsoft.com/office/officeart/2005/8/layout/radial1"/>
    <dgm:cxn modelId="{9049A553-18B7-48DB-9FDD-5609FC26931C}" type="presOf" srcId="{8EA7219F-BDB2-48EB-9EEB-3133522D132E}" destId="{BEF94D66-B0F6-4B90-BBFC-55B80A12B73C}" srcOrd="0" destOrd="0" presId="urn:microsoft.com/office/officeart/2005/8/layout/radial1"/>
    <dgm:cxn modelId="{78B2AB8E-9B12-4532-A896-C22AEF781A58}" type="presOf" srcId="{A13BB1F9-5857-4B43-8BF5-6589AA2CB759}" destId="{F062BBF2-5B70-404D-A353-4763786176E6}" srcOrd="1" destOrd="0" presId="urn:microsoft.com/office/officeart/2005/8/layout/radial1"/>
    <dgm:cxn modelId="{8A573D9E-AB33-4D44-8C3E-1F89B0486EB5}" type="presOf" srcId="{B9C32B05-62EA-407A-B21C-2310C7945705}" destId="{661805BD-77A4-495B-841D-184017478DD9}" srcOrd="0" destOrd="0" presId="urn:microsoft.com/office/officeart/2005/8/layout/radial1"/>
    <dgm:cxn modelId="{16B571B3-B567-4B22-AED7-9927DDCF1B74}" type="presOf" srcId="{3EE8403A-CB7C-4815-85BD-AEBCAEB71B37}" destId="{45A5C41D-DF89-4394-BF50-CB6134C6C378}" srcOrd="0" destOrd="0" presId="urn:microsoft.com/office/officeart/2005/8/layout/radial1"/>
    <dgm:cxn modelId="{9DF502B9-3A00-4400-AC03-E9F6FF481B08}" type="presOf" srcId="{A13BB1F9-5857-4B43-8BF5-6589AA2CB759}" destId="{1FDE19E2-A67C-41FB-94B0-52AB75F79F0C}" srcOrd="0" destOrd="0" presId="urn:microsoft.com/office/officeart/2005/8/layout/radial1"/>
    <dgm:cxn modelId="{704961CD-9BF6-4FE7-89D7-552DE480515C}" srcId="{42D71409-67F9-455C-8C6D-716D284AAA6B}" destId="{4D00E63A-FD9F-481E-BB9D-E2703B1011B0}" srcOrd="2" destOrd="0" parTransId="{9ADAB2CF-94B0-4FDA-A962-5EEEC02CCC08}" sibTransId="{F2C10D62-1D6C-4E85-84B0-994F91CE79B2}"/>
    <dgm:cxn modelId="{09E72CDB-4D5D-4C87-A644-5681BA2D812C}" type="presOf" srcId="{4D00E63A-FD9F-481E-BB9D-E2703B1011B0}" destId="{B23A6280-81AF-4236-89C1-54E0AC4D5588}" srcOrd="0" destOrd="0" presId="urn:microsoft.com/office/officeart/2005/8/layout/radial1"/>
    <dgm:cxn modelId="{24F8CBE2-5003-4E69-A772-6B98F2B05181}" srcId="{42D71409-67F9-455C-8C6D-716D284AAA6B}" destId="{3AF880A5-0F00-4315-A5DF-1FE656798601}" srcOrd="1" destOrd="0" parTransId="{A13BB1F9-5857-4B43-8BF5-6589AA2CB759}" sibTransId="{C198C41D-2640-4669-83ED-E0CD35701C8E}"/>
    <dgm:cxn modelId="{3B26E9E8-2E90-4F6B-B0AD-D91BD6B8F2D0}" type="presOf" srcId="{3AF880A5-0F00-4315-A5DF-1FE656798601}" destId="{3C48C679-3078-449A-A758-1258507BA7B0}" srcOrd="0" destOrd="0" presId="urn:microsoft.com/office/officeart/2005/8/layout/radial1"/>
    <dgm:cxn modelId="{58AD7EEF-D408-406B-87EE-4691D4C30668}" srcId="{42D71409-67F9-455C-8C6D-716D284AAA6B}" destId="{8EA7219F-BDB2-48EB-9EEB-3133522D132E}" srcOrd="0" destOrd="0" parTransId="{3EE8403A-CB7C-4815-85BD-AEBCAEB71B37}" sibTransId="{C94B7947-85DC-4B21-BB99-DF8438356F98}"/>
    <dgm:cxn modelId="{61A57582-3FAE-47D1-A38F-A533864BC09F}" type="presParOf" srcId="{661805BD-77A4-495B-841D-184017478DD9}" destId="{473ED40A-47F5-4086-85C4-7E3D803D78C2}" srcOrd="0" destOrd="0" presId="urn:microsoft.com/office/officeart/2005/8/layout/radial1"/>
    <dgm:cxn modelId="{3AEFA12E-B886-4658-B3D0-997D0D002A64}" type="presParOf" srcId="{661805BD-77A4-495B-841D-184017478DD9}" destId="{45A5C41D-DF89-4394-BF50-CB6134C6C378}" srcOrd="1" destOrd="0" presId="urn:microsoft.com/office/officeart/2005/8/layout/radial1"/>
    <dgm:cxn modelId="{070FADD3-88FD-4448-AF0D-7F25B4ABD84A}" type="presParOf" srcId="{45A5C41D-DF89-4394-BF50-CB6134C6C378}" destId="{3318D8A3-707C-414B-956E-7ECF116AF911}" srcOrd="0" destOrd="0" presId="urn:microsoft.com/office/officeart/2005/8/layout/radial1"/>
    <dgm:cxn modelId="{BF28B0EF-00BA-42F7-9162-B320D96077B5}" type="presParOf" srcId="{661805BD-77A4-495B-841D-184017478DD9}" destId="{BEF94D66-B0F6-4B90-BBFC-55B80A12B73C}" srcOrd="2" destOrd="0" presId="urn:microsoft.com/office/officeart/2005/8/layout/radial1"/>
    <dgm:cxn modelId="{8343094D-A977-4816-90CB-46989E6B605A}" type="presParOf" srcId="{661805BD-77A4-495B-841D-184017478DD9}" destId="{1FDE19E2-A67C-41FB-94B0-52AB75F79F0C}" srcOrd="3" destOrd="0" presId="urn:microsoft.com/office/officeart/2005/8/layout/radial1"/>
    <dgm:cxn modelId="{1D91FF4F-28B0-4868-BD99-E677B4D457DA}" type="presParOf" srcId="{1FDE19E2-A67C-41FB-94B0-52AB75F79F0C}" destId="{F062BBF2-5B70-404D-A353-4763786176E6}" srcOrd="0" destOrd="0" presId="urn:microsoft.com/office/officeart/2005/8/layout/radial1"/>
    <dgm:cxn modelId="{B8902CD8-E71C-4705-B8A2-BC50E46DA203}" type="presParOf" srcId="{661805BD-77A4-495B-841D-184017478DD9}" destId="{3C48C679-3078-449A-A758-1258507BA7B0}" srcOrd="4" destOrd="0" presId="urn:microsoft.com/office/officeart/2005/8/layout/radial1"/>
    <dgm:cxn modelId="{47986F8D-4267-4492-9E7F-AE87C1379265}" type="presParOf" srcId="{661805BD-77A4-495B-841D-184017478DD9}" destId="{4CD974FF-98B0-49CB-BA3A-24B2A01EF34E}" srcOrd="5" destOrd="0" presId="urn:microsoft.com/office/officeart/2005/8/layout/radial1"/>
    <dgm:cxn modelId="{BFB3BBF8-92CD-4766-AD73-7707C155B323}" type="presParOf" srcId="{4CD974FF-98B0-49CB-BA3A-24B2A01EF34E}" destId="{3334D3F0-6BA9-449A-A5C4-4E922877A7AA}" srcOrd="0" destOrd="0" presId="urn:microsoft.com/office/officeart/2005/8/layout/radial1"/>
    <dgm:cxn modelId="{13E485B1-C043-4EFA-A84B-45186D7CF43A}" type="presParOf" srcId="{661805BD-77A4-495B-841D-184017478DD9}" destId="{B23A6280-81AF-4236-89C1-54E0AC4D5588}" srcOrd="6" destOrd="0" presId="urn:microsoft.com/office/officeart/2005/8/layout/radial1"/>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D9E22-5A4B-4853-89A1-35FBAA41A5C9}">
      <dsp:nvSpPr>
        <dsp:cNvPr id="0" name=""/>
        <dsp:cNvSpPr/>
      </dsp:nvSpPr>
      <dsp:spPr>
        <a:xfrm>
          <a:off x="8406184" y="1308753"/>
          <a:ext cx="1439111" cy="1186966"/>
        </a:xfrm>
        <a:prstGeom prst="roundRect">
          <a:avLst>
            <a:gd name="adj" fmla="val 10000"/>
          </a:avLst>
        </a:prstGeom>
        <a:solidFill>
          <a:schemeClr val="lt1">
            <a:alpha val="90000"/>
            <a:hueOff val="0"/>
            <a:satOff val="0"/>
            <a:lumOff val="0"/>
            <a:alphaOff val="0"/>
          </a:schemeClr>
        </a:solidFill>
        <a:ln w="9525" cap="flat" cmpd="sng" algn="ctr">
          <a:solidFill>
            <a:schemeClr val="accent3">
              <a:shade val="5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ctr" defTabSz="711200" rtl="0">
            <a:lnSpc>
              <a:spcPct val="90000"/>
            </a:lnSpc>
            <a:spcBef>
              <a:spcPct val="0"/>
            </a:spcBef>
            <a:spcAft>
              <a:spcPct val="15000"/>
            </a:spcAft>
            <a:buNone/>
          </a:pPr>
          <a:r>
            <a:rPr lang="en-US" sz="1600" kern="1200">
              <a:solidFill>
                <a:schemeClr val="tx1"/>
              </a:solidFill>
              <a:latin typeface="Arial Rounded MT Bold" panose="020F0704030504030204" pitchFamily="34" charset="0"/>
              <a:cs typeface="B Titr" panose="00000700000000000000" pitchFamily="2" charset="-78"/>
            </a:rPr>
            <a:t>John von</a:t>
          </a:r>
          <a:endParaRPr lang="en-US" sz="1600" kern="1200" dirty="0">
            <a:solidFill>
              <a:schemeClr val="tx1"/>
            </a:solidFill>
            <a:latin typeface="Arial Rounded MT Bold" panose="020F0704030504030204" pitchFamily="34" charset="0"/>
            <a:cs typeface="B Titr" panose="00000700000000000000" pitchFamily="2" charset="-78"/>
          </a:endParaRPr>
        </a:p>
        <a:p>
          <a:pPr marL="171450" lvl="1" indent="-171450" algn="ctr" defTabSz="711200" rtl="0">
            <a:lnSpc>
              <a:spcPct val="90000"/>
            </a:lnSpc>
            <a:spcBef>
              <a:spcPct val="0"/>
            </a:spcBef>
            <a:spcAft>
              <a:spcPct val="15000"/>
            </a:spcAft>
            <a:buNone/>
          </a:pPr>
          <a:r>
            <a:rPr lang="en-US" sz="1600" kern="1200">
              <a:solidFill>
                <a:schemeClr val="tx1"/>
              </a:solidFill>
              <a:latin typeface="Arial Rounded MT Bold" panose="020F0704030504030204" pitchFamily="34" charset="0"/>
              <a:cs typeface="B Titr" panose="00000700000000000000" pitchFamily="2" charset="-78"/>
            </a:rPr>
            <a:t>Neumann</a:t>
          </a:r>
          <a:endParaRPr lang="en-US" sz="1600" kern="1200" dirty="0">
            <a:solidFill>
              <a:schemeClr val="tx1"/>
            </a:solidFill>
            <a:latin typeface="Arial Rounded MT Bold" panose="020F0704030504030204" pitchFamily="34" charset="0"/>
            <a:cs typeface="B Titr" panose="00000700000000000000" pitchFamily="2" charset="-78"/>
          </a:endParaRPr>
        </a:p>
      </dsp:txBody>
      <dsp:txXfrm>
        <a:off x="8433499" y="1336068"/>
        <a:ext cx="1384481" cy="877986"/>
      </dsp:txXfrm>
    </dsp:sp>
    <dsp:sp modelId="{CABCE495-6E24-4FEF-8757-B6133BD632C0}">
      <dsp:nvSpPr>
        <dsp:cNvPr id="0" name=""/>
        <dsp:cNvSpPr/>
      </dsp:nvSpPr>
      <dsp:spPr>
        <a:xfrm>
          <a:off x="7082980" y="1282175"/>
          <a:ext cx="2000511" cy="2000511"/>
        </a:xfrm>
        <a:prstGeom prst="circularArrow">
          <a:avLst>
            <a:gd name="adj1" fmla="val 3290"/>
            <a:gd name="adj2" fmla="val 406238"/>
            <a:gd name="adj3" fmla="val 8656290"/>
            <a:gd name="adj4" fmla="val 1813549"/>
            <a:gd name="adj5" fmla="val 3839"/>
          </a:avLst>
        </a:prstGeom>
        <a:gradFill rotWithShape="0">
          <a:gsLst>
            <a:gs pos="0">
              <a:schemeClr val="accent3">
                <a:shade val="90000"/>
                <a:hueOff val="0"/>
                <a:satOff val="0"/>
                <a:lumOff val="0"/>
                <a:alphaOff val="0"/>
                <a:tint val="100000"/>
                <a:shade val="100000"/>
                <a:satMod val="130000"/>
              </a:schemeClr>
            </a:gs>
            <a:gs pos="100000">
              <a:schemeClr val="accent3">
                <a:shade val="9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360DBE5-7A46-4AD0-86BF-BE02EEF61A7B}">
      <dsp:nvSpPr>
        <dsp:cNvPr id="0" name=""/>
        <dsp:cNvSpPr/>
      </dsp:nvSpPr>
      <dsp:spPr>
        <a:xfrm>
          <a:off x="8246283" y="2241370"/>
          <a:ext cx="1279210" cy="508699"/>
        </a:xfrm>
        <a:prstGeom prst="roundRect">
          <a:avLst>
            <a:gd name="adj" fmla="val 10000"/>
          </a:avLst>
        </a:prstGeom>
        <a:gradFill rotWithShape="0">
          <a:gsLst>
            <a:gs pos="0">
              <a:schemeClr val="accent3">
                <a:shade val="50000"/>
                <a:hueOff val="0"/>
                <a:satOff val="0"/>
                <a:lumOff val="0"/>
                <a:alphaOff val="0"/>
                <a:tint val="100000"/>
                <a:shade val="100000"/>
                <a:satMod val="130000"/>
              </a:schemeClr>
            </a:gs>
            <a:gs pos="100000">
              <a:schemeClr val="accent3">
                <a:shade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a-IR" sz="1600" b="0" i="0" kern="1200">
              <a:solidFill>
                <a:schemeClr val="tx1"/>
              </a:solidFill>
              <a:latin typeface="Arial Rounded MT Bold" panose="020F0704030504030204" pitchFamily="34" charset="0"/>
              <a:cs typeface="B Titr" panose="00000700000000000000" pitchFamily="2" charset="-78"/>
            </a:rPr>
            <a:t>سال 1949</a:t>
          </a:r>
          <a:endParaRPr lang="en-US" sz="1600" kern="1200" dirty="0">
            <a:solidFill>
              <a:schemeClr val="tx1"/>
            </a:solidFill>
            <a:latin typeface="Arial Rounded MT Bold" panose="020F0704030504030204" pitchFamily="34" charset="0"/>
            <a:cs typeface="B Titr" panose="00000700000000000000" pitchFamily="2" charset="-78"/>
          </a:endParaRPr>
        </a:p>
      </dsp:txBody>
      <dsp:txXfrm>
        <a:off x="8261182" y="2256269"/>
        <a:ext cx="1249412" cy="478901"/>
      </dsp:txXfrm>
    </dsp:sp>
    <dsp:sp modelId="{706EAFA5-483B-4A1B-85F7-14160AFCDD8F}">
      <dsp:nvSpPr>
        <dsp:cNvPr id="0" name=""/>
        <dsp:cNvSpPr/>
      </dsp:nvSpPr>
      <dsp:spPr>
        <a:xfrm>
          <a:off x="5708435" y="1290878"/>
          <a:ext cx="2148593" cy="1186966"/>
        </a:xfrm>
        <a:prstGeom prst="roundRect">
          <a:avLst>
            <a:gd name="adj" fmla="val 10000"/>
          </a:avLst>
        </a:prstGeom>
        <a:solidFill>
          <a:schemeClr val="lt1">
            <a:alpha val="90000"/>
            <a:hueOff val="0"/>
            <a:satOff val="0"/>
            <a:lumOff val="0"/>
            <a:alphaOff val="0"/>
          </a:schemeClr>
        </a:solidFill>
        <a:ln w="9525" cap="flat" cmpd="sng" algn="ctr">
          <a:solidFill>
            <a:schemeClr val="accent3">
              <a:shade val="50000"/>
              <a:hueOff val="4066"/>
              <a:satOff val="29515"/>
              <a:lumOff val="1182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b" anchorCtr="0">
          <a:noAutofit/>
        </a:bodyPr>
        <a:lstStyle/>
        <a:p>
          <a:pPr marL="171450" lvl="1" indent="-171450" algn="ctr" defTabSz="711200">
            <a:lnSpc>
              <a:spcPct val="90000"/>
            </a:lnSpc>
            <a:spcBef>
              <a:spcPct val="0"/>
            </a:spcBef>
            <a:spcAft>
              <a:spcPct val="15000"/>
            </a:spcAft>
            <a:buFont typeface="Arial" panose="020B0604020202020204" pitchFamily="34" charset="0"/>
            <a:buNone/>
          </a:pPr>
          <a:r>
            <a:rPr lang="en-US" sz="1600" kern="1200">
              <a:latin typeface="Arial Rounded MT Bold" panose="020F0704030504030204" pitchFamily="34" charset="0"/>
            </a:rPr>
            <a:t>Bob Thomas</a:t>
          </a:r>
          <a:endParaRPr lang="en-US" sz="1600" kern="1200" dirty="0">
            <a:solidFill>
              <a:schemeClr val="tx1"/>
            </a:solidFill>
            <a:latin typeface="Arial Rounded MT Bold" panose="020F0704030504030204" pitchFamily="34" charset="0"/>
            <a:cs typeface="B Titr" panose="00000700000000000000" pitchFamily="2" charset="-78"/>
          </a:endParaRPr>
        </a:p>
        <a:p>
          <a:pPr marL="171450" lvl="1" indent="-171450" algn="ctr" defTabSz="711200">
            <a:lnSpc>
              <a:spcPct val="90000"/>
            </a:lnSpc>
            <a:spcBef>
              <a:spcPct val="0"/>
            </a:spcBef>
            <a:spcAft>
              <a:spcPct val="15000"/>
            </a:spcAft>
            <a:buFont typeface="Arial" panose="020B0604020202020204" pitchFamily="34" charset="0"/>
            <a:buNone/>
          </a:pPr>
          <a:r>
            <a:rPr lang="en-US" sz="1600" kern="1200">
              <a:latin typeface="Arial Rounded MT Bold" panose="020F0704030504030204" pitchFamily="34" charset="0"/>
            </a:rPr>
            <a:t>And</a:t>
          </a:r>
          <a:endParaRPr lang="en-US" sz="1600" kern="1200" dirty="0">
            <a:solidFill>
              <a:schemeClr val="tx1"/>
            </a:solidFill>
            <a:latin typeface="Arial Rounded MT Bold" panose="020F0704030504030204" pitchFamily="34" charset="0"/>
            <a:cs typeface="B Titr" panose="00000700000000000000" pitchFamily="2" charset="-78"/>
          </a:endParaRPr>
        </a:p>
        <a:p>
          <a:pPr marL="171450" lvl="1" indent="-171450" algn="ctr" defTabSz="711200">
            <a:lnSpc>
              <a:spcPct val="90000"/>
            </a:lnSpc>
            <a:spcBef>
              <a:spcPct val="0"/>
            </a:spcBef>
            <a:spcAft>
              <a:spcPct val="15000"/>
            </a:spcAft>
            <a:buFont typeface="Arial" panose="020B0604020202020204" pitchFamily="34" charset="0"/>
            <a:buNone/>
          </a:pPr>
          <a:r>
            <a:rPr lang="en-US" sz="1600" kern="1200">
              <a:latin typeface="Arial Rounded MT Bold" panose="020F0704030504030204" pitchFamily="34" charset="0"/>
            </a:rPr>
            <a:t>Ray tomlinson</a:t>
          </a:r>
          <a:endParaRPr lang="en-US" sz="1600" kern="1200" dirty="0">
            <a:solidFill>
              <a:schemeClr val="tx1"/>
            </a:solidFill>
            <a:latin typeface="Arial Rounded MT Bold" panose="020F0704030504030204" pitchFamily="34" charset="0"/>
            <a:cs typeface="B Titr" panose="00000700000000000000" pitchFamily="2" charset="-78"/>
          </a:endParaRPr>
        </a:p>
      </dsp:txBody>
      <dsp:txXfrm>
        <a:off x="5735750" y="1572543"/>
        <a:ext cx="2093963" cy="877986"/>
      </dsp:txXfrm>
    </dsp:sp>
    <dsp:sp modelId="{8783C605-B701-4C24-B2B0-5038E7538C68}">
      <dsp:nvSpPr>
        <dsp:cNvPr id="0" name=""/>
        <dsp:cNvSpPr/>
      </dsp:nvSpPr>
      <dsp:spPr>
        <a:xfrm>
          <a:off x="4373115" y="482453"/>
          <a:ext cx="2138540" cy="1909326"/>
        </a:xfrm>
        <a:prstGeom prst="leftCircularArrow">
          <a:avLst>
            <a:gd name="adj1" fmla="val 3448"/>
            <a:gd name="adj2" fmla="val 427232"/>
            <a:gd name="adj3" fmla="val 13031508"/>
            <a:gd name="adj4" fmla="val 19853255"/>
            <a:gd name="adj5" fmla="val 4022"/>
          </a:avLst>
        </a:prstGeom>
        <a:gradFill rotWithShape="0">
          <a:gsLst>
            <a:gs pos="0">
              <a:schemeClr val="accent3">
                <a:shade val="90000"/>
                <a:hueOff val="5667"/>
                <a:satOff val="13697"/>
                <a:lumOff val="5427"/>
                <a:alphaOff val="0"/>
                <a:tint val="100000"/>
                <a:shade val="100000"/>
                <a:satMod val="130000"/>
              </a:schemeClr>
            </a:gs>
            <a:gs pos="100000">
              <a:schemeClr val="accent3">
                <a:shade val="90000"/>
                <a:hueOff val="5667"/>
                <a:satOff val="13697"/>
                <a:lumOff val="542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0F63F1C-B466-42DE-9FD3-6E5C0C979CA0}">
      <dsp:nvSpPr>
        <dsp:cNvPr id="0" name=""/>
        <dsp:cNvSpPr/>
      </dsp:nvSpPr>
      <dsp:spPr>
        <a:xfrm>
          <a:off x="5574536" y="1007344"/>
          <a:ext cx="1279210" cy="508699"/>
        </a:xfrm>
        <a:prstGeom prst="roundRect">
          <a:avLst>
            <a:gd name="adj" fmla="val 10000"/>
          </a:avLst>
        </a:prstGeom>
        <a:gradFill rotWithShape="0">
          <a:gsLst>
            <a:gs pos="0">
              <a:schemeClr val="accent3">
                <a:shade val="50000"/>
                <a:hueOff val="4066"/>
                <a:satOff val="29515"/>
                <a:lumOff val="11822"/>
                <a:alphaOff val="0"/>
                <a:tint val="100000"/>
                <a:shade val="100000"/>
                <a:satMod val="130000"/>
              </a:schemeClr>
            </a:gs>
            <a:gs pos="100000">
              <a:schemeClr val="accent3">
                <a:shade val="50000"/>
                <a:hueOff val="4066"/>
                <a:satOff val="29515"/>
                <a:lumOff val="11822"/>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a-IR" sz="1600" kern="1200">
              <a:solidFill>
                <a:schemeClr val="tx1"/>
              </a:solidFill>
              <a:latin typeface="Arial Rounded MT Bold" panose="020F0704030504030204" pitchFamily="34" charset="0"/>
              <a:cs typeface="B Titr" panose="00000700000000000000" pitchFamily="2" charset="-78"/>
            </a:rPr>
            <a:t>سال 1970</a:t>
          </a:r>
          <a:endParaRPr lang="en-US" sz="1600" kern="1200" dirty="0">
            <a:solidFill>
              <a:schemeClr val="tx1"/>
            </a:solidFill>
            <a:latin typeface="Arial Rounded MT Bold" panose="020F0704030504030204" pitchFamily="34" charset="0"/>
            <a:cs typeface="B Titr" panose="00000700000000000000" pitchFamily="2" charset="-78"/>
          </a:endParaRPr>
        </a:p>
      </dsp:txBody>
      <dsp:txXfrm>
        <a:off x="5589435" y="1022243"/>
        <a:ext cx="1249412" cy="478901"/>
      </dsp:txXfrm>
    </dsp:sp>
    <dsp:sp modelId="{04585C1D-E91D-4D77-8B0F-51DF88B161C9}">
      <dsp:nvSpPr>
        <dsp:cNvPr id="0" name=""/>
        <dsp:cNvSpPr/>
      </dsp:nvSpPr>
      <dsp:spPr>
        <a:xfrm>
          <a:off x="3744319" y="1413711"/>
          <a:ext cx="1531430" cy="852443"/>
        </a:xfrm>
        <a:prstGeom prst="roundRect">
          <a:avLst>
            <a:gd name="adj" fmla="val 10000"/>
          </a:avLst>
        </a:prstGeom>
        <a:solidFill>
          <a:schemeClr val="lt1">
            <a:alpha val="90000"/>
            <a:hueOff val="0"/>
            <a:satOff val="0"/>
            <a:lumOff val="0"/>
            <a:alphaOff val="0"/>
          </a:schemeClr>
        </a:solidFill>
        <a:ln w="9525" cap="flat" cmpd="sng" algn="ctr">
          <a:solidFill>
            <a:schemeClr val="accent3">
              <a:shade val="50000"/>
              <a:hueOff val="8131"/>
              <a:satOff val="59030"/>
              <a:lumOff val="2364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ctr" defTabSz="711200">
            <a:lnSpc>
              <a:spcPct val="90000"/>
            </a:lnSpc>
            <a:spcBef>
              <a:spcPct val="0"/>
            </a:spcBef>
            <a:spcAft>
              <a:spcPct val="15000"/>
            </a:spcAft>
            <a:buNone/>
          </a:pPr>
          <a:r>
            <a:rPr lang="en-US" sz="1600" b="0" i="0" kern="1200">
              <a:latin typeface="Arial Rounded MT Bold" panose="020F0704030504030204" pitchFamily="34" charset="0"/>
            </a:rPr>
            <a:t>Veith</a:t>
          </a:r>
          <a:endParaRPr lang="en-US" sz="1600" kern="1200">
            <a:latin typeface="Arial Rounded MT Bold" panose="020F0704030504030204" pitchFamily="34" charset="0"/>
          </a:endParaRPr>
        </a:p>
        <a:p>
          <a:pPr marL="171450" lvl="1" indent="-171450" algn="ctr" defTabSz="711200">
            <a:lnSpc>
              <a:spcPct val="90000"/>
            </a:lnSpc>
            <a:spcBef>
              <a:spcPct val="0"/>
            </a:spcBef>
            <a:spcAft>
              <a:spcPct val="15000"/>
            </a:spcAft>
            <a:buNone/>
          </a:pPr>
          <a:r>
            <a:rPr lang="en-US" sz="1600" b="0" i="0" kern="1200">
              <a:latin typeface="Arial Rounded MT Bold" panose="020F0704030504030204" pitchFamily="34" charset="0"/>
            </a:rPr>
            <a:t>Risak</a:t>
          </a:r>
          <a:endParaRPr lang="en-US" sz="1600" kern="1200" dirty="0">
            <a:solidFill>
              <a:schemeClr val="tx1"/>
            </a:solidFill>
            <a:latin typeface="Arial Rounded MT Bold" panose="020F0704030504030204" pitchFamily="34" charset="0"/>
            <a:cs typeface="B Titr" panose="00000700000000000000" pitchFamily="2" charset="-78"/>
          </a:endParaRPr>
        </a:p>
      </dsp:txBody>
      <dsp:txXfrm>
        <a:off x="3763936" y="1433328"/>
        <a:ext cx="1492196" cy="630543"/>
      </dsp:txXfrm>
    </dsp:sp>
    <dsp:sp modelId="{6562FC07-AF47-46FA-A1E3-C0755ED95650}">
      <dsp:nvSpPr>
        <dsp:cNvPr id="0" name=""/>
        <dsp:cNvSpPr/>
      </dsp:nvSpPr>
      <dsp:spPr>
        <a:xfrm>
          <a:off x="3082712" y="1635003"/>
          <a:ext cx="1455853" cy="1455853"/>
        </a:xfrm>
        <a:prstGeom prst="circularArrow">
          <a:avLst>
            <a:gd name="adj1" fmla="val 4521"/>
            <a:gd name="adj2" fmla="val 575060"/>
            <a:gd name="adj3" fmla="val 8057227"/>
            <a:gd name="adj4" fmla="val 1383308"/>
            <a:gd name="adj5" fmla="val 5275"/>
          </a:avLst>
        </a:prstGeom>
        <a:gradFill rotWithShape="0">
          <a:gsLst>
            <a:gs pos="0">
              <a:schemeClr val="accent3">
                <a:shade val="90000"/>
                <a:hueOff val="11334"/>
                <a:satOff val="27394"/>
                <a:lumOff val="10854"/>
                <a:alphaOff val="0"/>
                <a:tint val="100000"/>
                <a:shade val="100000"/>
                <a:satMod val="130000"/>
              </a:schemeClr>
            </a:gs>
            <a:gs pos="100000">
              <a:schemeClr val="accent3">
                <a:shade val="90000"/>
                <a:hueOff val="11334"/>
                <a:satOff val="27394"/>
                <a:lumOff val="10854"/>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D108508-B266-4803-87CD-6A585E69E4D7}">
      <dsp:nvSpPr>
        <dsp:cNvPr id="0" name=""/>
        <dsp:cNvSpPr/>
      </dsp:nvSpPr>
      <dsp:spPr>
        <a:xfrm>
          <a:off x="3775204" y="2111371"/>
          <a:ext cx="1279210" cy="508699"/>
        </a:xfrm>
        <a:prstGeom prst="roundRect">
          <a:avLst>
            <a:gd name="adj" fmla="val 10000"/>
          </a:avLst>
        </a:prstGeom>
        <a:gradFill rotWithShape="0">
          <a:gsLst>
            <a:gs pos="0">
              <a:schemeClr val="accent3">
                <a:shade val="50000"/>
                <a:hueOff val="8131"/>
                <a:satOff val="59030"/>
                <a:lumOff val="23644"/>
                <a:alphaOff val="0"/>
                <a:tint val="100000"/>
                <a:shade val="100000"/>
                <a:satMod val="130000"/>
              </a:schemeClr>
            </a:gs>
            <a:gs pos="100000">
              <a:schemeClr val="accent3">
                <a:shade val="50000"/>
                <a:hueOff val="8131"/>
                <a:satOff val="59030"/>
                <a:lumOff val="23644"/>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a-IR" sz="1600" kern="1200">
              <a:solidFill>
                <a:schemeClr val="tx1"/>
              </a:solidFill>
              <a:latin typeface="Arial Rounded MT Bold" panose="020F0704030504030204" pitchFamily="34" charset="0"/>
              <a:cs typeface="B Titr" panose="00000700000000000000" pitchFamily="2" charset="-78"/>
            </a:rPr>
            <a:t>سال 1972</a:t>
          </a:r>
          <a:endParaRPr lang="en-US" sz="1600" kern="1200" dirty="0">
            <a:solidFill>
              <a:schemeClr val="tx1"/>
            </a:solidFill>
            <a:latin typeface="Arial Rounded MT Bold" panose="020F0704030504030204" pitchFamily="34" charset="0"/>
            <a:cs typeface="B Titr" panose="00000700000000000000" pitchFamily="2" charset="-78"/>
          </a:endParaRPr>
        </a:p>
      </dsp:txBody>
      <dsp:txXfrm>
        <a:off x="3790103" y="2126270"/>
        <a:ext cx="1249412" cy="478901"/>
      </dsp:txXfrm>
    </dsp:sp>
    <dsp:sp modelId="{CFCEC88B-27B2-4DAA-A6B7-72DAF246BB4A}">
      <dsp:nvSpPr>
        <dsp:cNvPr id="0" name=""/>
        <dsp:cNvSpPr/>
      </dsp:nvSpPr>
      <dsp:spPr>
        <a:xfrm>
          <a:off x="2073038" y="1308753"/>
          <a:ext cx="1439111" cy="1186966"/>
        </a:xfrm>
        <a:prstGeom prst="roundRect">
          <a:avLst>
            <a:gd name="adj" fmla="val 10000"/>
          </a:avLst>
        </a:prstGeom>
        <a:solidFill>
          <a:schemeClr val="lt1">
            <a:alpha val="90000"/>
            <a:hueOff val="0"/>
            <a:satOff val="0"/>
            <a:lumOff val="0"/>
            <a:alphaOff val="0"/>
          </a:schemeClr>
        </a:solidFill>
        <a:ln w="9525" cap="flat" cmpd="sng" algn="ctr">
          <a:solidFill>
            <a:schemeClr val="accent3">
              <a:shade val="50000"/>
              <a:hueOff val="8131"/>
              <a:satOff val="59030"/>
              <a:lumOff val="2364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ctr" defTabSz="711200">
            <a:lnSpc>
              <a:spcPct val="90000"/>
            </a:lnSpc>
            <a:spcBef>
              <a:spcPct val="0"/>
            </a:spcBef>
            <a:spcAft>
              <a:spcPct val="15000"/>
            </a:spcAft>
            <a:buNone/>
          </a:pPr>
          <a:r>
            <a:rPr lang="en-US" sz="1600" kern="1200">
              <a:latin typeface="Arial Rounded MT Bold" panose="020F0704030504030204" pitchFamily="34" charset="0"/>
            </a:rPr>
            <a:t>Jürgen</a:t>
          </a:r>
          <a:endParaRPr lang="en-US" sz="1600" kern="1200" dirty="0">
            <a:solidFill>
              <a:schemeClr val="tx1"/>
            </a:solidFill>
            <a:latin typeface="Arial Rounded MT Bold" panose="020F0704030504030204" pitchFamily="34" charset="0"/>
            <a:cs typeface="B Titr" panose="00000700000000000000" pitchFamily="2" charset="-78"/>
          </a:endParaRPr>
        </a:p>
        <a:p>
          <a:pPr marL="171450" lvl="1" indent="-171450" algn="ctr" defTabSz="711200">
            <a:lnSpc>
              <a:spcPct val="90000"/>
            </a:lnSpc>
            <a:spcBef>
              <a:spcPct val="0"/>
            </a:spcBef>
            <a:spcAft>
              <a:spcPct val="15000"/>
            </a:spcAft>
            <a:buNone/>
          </a:pPr>
          <a:r>
            <a:rPr lang="en-US" sz="1600" kern="1200">
              <a:latin typeface="Arial Rounded MT Bold" panose="020F0704030504030204" pitchFamily="34" charset="0"/>
            </a:rPr>
            <a:t>Kraus</a:t>
          </a:r>
        </a:p>
      </dsp:txBody>
      <dsp:txXfrm>
        <a:off x="2100353" y="1590418"/>
        <a:ext cx="1384481" cy="877986"/>
      </dsp:txXfrm>
    </dsp:sp>
    <dsp:sp modelId="{41B0FC4B-EE8E-41E4-BF10-3CEF1244B92E}">
      <dsp:nvSpPr>
        <dsp:cNvPr id="0" name=""/>
        <dsp:cNvSpPr/>
      </dsp:nvSpPr>
      <dsp:spPr>
        <a:xfrm>
          <a:off x="863857" y="545137"/>
          <a:ext cx="1873050" cy="1873050"/>
        </a:xfrm>
        <a:prstGeom prst="leftCircularArrow">
          <a:avLst>
            <a:gd name="adj1" fmla="val 3514"/>
            <a:gd name="adj2" fmla="val 436200"/>
            <a:gd name="adj3" fmla="val 13011711"/>
            <a:gd name="adj4" fmla="val 19824489"/>
            <a:gd name="adj5" fmla="val 4100"/>
          </a:avLst>
        </a:prstGeom>
        <a:gradFill rotWithShape="0">
          <a:gsLst>
            <a:gs pos="0">
              <a:schemeClr val="accent3">
                <a:shade val="90000"/>
                <a:hueOff val="5667"/>
                <a:satOff val="13697"/>
                <a:lumOff val="5427"/>
                <a:alphaOff val="0"/>
                <a:tint val="100000"/>
                <a:shade val="100000"/>
                <a:satMod val="130000"/>
              </a:schemeClr>
            </a:gs>
            <a:gs pos="100000">
              <a:schemeClr val="accent3">
                <a:shade val="90000"/>
                <a:hueOff val="5667"/>
                <a:satOff val="13697"/>
                <a:lumOff val="542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214A17C-ACB7-4BE5-8131-2AAB7B49EBD8}">
      <dsp:nvSpPr>
        <dsp:cNvPr id="0" name=""/>
        <dsp:cNvSpPr/>
      </dsp:nvSpPr>
      <dsp:spPr>
        <a:xfrm>
          <a:off x="1913137" y="1054404"/>
          <a:ext cx="1279210" cy="508699"/>
        </a:xfrm>
        <a:prstGeom prst="roundRect">
          <a:avLst>
            <a:gd name="adj" fmla="val 10000"/>
          </a:avLst>
        </a:prstGeom>
        <a:gradFill rotWithShape="0">
          <a:gsLst>
            <a:gs pos="0">
              <a:schemeClr val="accent3">
                <a:shade val="50000"/>
                <a:hueOff val="8131"/>
                <a:satOff val="59030"/>
                <a:lumOff val="23644"/>
                <a:alphaOff val="0"/>
                <a:tint val="100000"/>
                <a:shade val="100000"/>
                <a:satMod val="130000"/>
              </a:schemeClr>
            </a:gs>
            <a:gs pos="100000">
              <a:schemeClr val="accent3">
                <a:shade val="50000"/>
                <a:hueOff val="8131"/>
                <a:satOff val="59030"/>
                <a:lumOff val="23644"/>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a-IR" sz="1600" kern="1200">
              <a:solidFill>
                <a:schemeClr val="tx1"/>
              </a:solidFill>
              <a:latin typeface="Arial Rounded MT Bold" panose="020F0704030504030204" pitchFamily="34" charset="0"/>
              <a:cs typeface="B Titr" panose="00000700000000000000" pitchFamily="2" charset="-78"/>
            </a:rPr>
            <a:t>سال 1980</a:t>
          </a:r>
          <a:endParaRPr lang="en-US" sz="1600" kern="1200" dirty="0">
            <a:solidFill>
              <a:schemeClr val="tx1"/>
            </a:solidFill>
            <a:latin typeface="Arial Rounded MT Bold" panose="020F0704030504030204" pitchFamily="34" charset="0"/>
            <a:cs typeface="B Titr" panose="00000700000000000000" pitchFamily="2" charset="-78"/>
          </a:endParaRPr>
        </a:p>
      </dsp:txBody>
      <dsp:txXfrm>
        <a:off x="1928036" y="1069303"/>
        <a:ext cx="1249412" cy="478901"/>
      </dsp:txXfrm>
    </dsp:sp>
    <dsp:sp modelId="{64240C40-356A-4DB8-BBC2-3AB0FECC6CC2}">
      <dsp:nvSpPr>
        <dsp:cNvPr id="0" name=""/>
        <dsp:cNvSpPr/>
      </dsp:nvSpPr>
      <dsp:spPr>
        <a:xfrm>
          <a:off x="160570" y="1308753"/>
          <a:ext cx="1439111" cy="1186966"/>
        </a:xfrm>
        <a:prstGeom prst="roundRect">
          <a:avLst>
            <a:gd name="adj" fmla="val 10000"/>
          </a:avLst>
        </a:prstGeom>
        <a:solidFill>
          <a:schemeClr val="lt1">
            <a:alpha val="90000"/>
            <a:hueOff val="0"/>
            <a:satOff val="0"/>
            <a:lumOff val="0"/>
            <a:alphaOff val="0"/>
          </a:schemeClr>
        </a:solidFill>
        <a:ln w="9525" cap="flat" cmpd="sng" algn="ctr">
          <a:solidFill>
            <a:schemeClr val="accent3">
              <a:shade val="50000"/>
              <a:hueOff val="4066"/>
              <a:satOff val="29515"/>
              <a:lumOff val="1182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ctr" defTabSz="711200">
            <a:lnSpc>
              <a:spcPct val="90000"/>
            </a:lnSpc>
            <a:spcBef>
              <a:spcPct val="0"/>
            </a:spcBef>
            <a:spcAft>
              <a:spcPct val="15000"/>
            </a:spcAft>
            <a:buNone/>
          </a:pPr>
          <a:r>
            <a:rPr lang="en-US" sz="1600" b="0" i="0" kern="1200">
              <a:latin typeface="Arial Rounded MT Bold" panose="020F0704030504030204" pitchFamily="34" charset="0"/>
              <a:cs typeface="B Titr" panose="00000700000000000000" pitchFamily="2" charset="-78"/>
            </a:rPr>
            <a:t>Richard</a:t>
          </a:r>
          <a:endParaRPr lang="en-US" sz="1600" kern="1200" dirty="0">
            <a:solidFill>
              <a:schemeClr val="tx1"/>
            </a:solidFill>
            <a:latin typeface="Arial Rounded MT Bold" panose="020F0704030504030204" pitchFamily="34" charset="0"/>
            <a:cs typeface="B Titr" panose="00000700000000000000" pitchFamily="2" charset="-78"/>
          </a:endParaRPr>
        </a:p>
        <a:p>
          <a:pPr marL="171450" lvl="1" indent="-171450" algn="ctr" defTabSz="711200">
            <a:lnSpc>
              <a:spcPct val="90000"/>
            </a:lnSpc>
            <a:spcBef>
              <a:spcPct val="0"/>
            </a:spcBef>
            <a:spcAft>
              <a:spcPct val="15000"/>
            </a:spcAft>
            <a:buNone/>
          </a:pPr>
          <a:r>
            <a:rPr lang="en-US" sz="1600" b="0" i="0" kern="1200">
              <a:latin typeface="Arial Rounded MT Bold" panose="020F0704030504030204" pitchFamily="34" charset="0"/>
              <a:cs typeface="B Titr" panose="00000700000000000000" pitchFamily="2" charset="-78"/>
            </a:rPr>
            <a:t>Skrenta</a:t>
          </a:r>
          <a:endParaRPr lang="en-US" sz="1600" kern="1200" dirty="0">
            <a:solidFill>
              <a:schemeClr val="tx1"/>
            </a:solidFill>
            <a:latin typeface="Arial Rounded MT Bold" panose="020F0704030504030204" pitchFamily="34" charset="0"/>
            <a:cs typeface="B Titr" panose="00000700000000000000" pitchFamily="2" charset="-78"/>
          </a:endParaRPr>
        </a:p>
      </dsp:txBody>
      <dsp:txXfrm>
        <a:off x="187885" y="1336068"/>
        <a:ext cx="1384481" cy="877986"/>
      </dsp:txXfrm>
    </dsp:sp>
    <dsp:sp modelId="{22BF283E-A970-4DE4-A09C-E4A2EC242943}">
      <dsp:nvSpPr>
        <dsp:cNvPr id="0" name=""/>
        <dsp:cNvSpPr/>
      </dsp:nvSpPr>
      <dsp:spPr>
        <a:xfrm>
          <a:off x="668" y="2241370"/>
          <a:ext cx="1279210" cy="508699"/>
        </a:xfrm>
        <a:prstGeom prst="roundRect">
          <a:avLst>
            <a:gd name="adj" fmla="val 10000"/>
          </a:avLst>
        </a:prstGeom>
        <a:gradFill rotWithShape="0">
          <a:gsLst>
            <a:gs pos="0">
              <a:schemeClr val="accent3">
                <a:shade val="50000"/>
                <a:hueOff val="4066"/>
                <a:satOff val="29515"/>
                <a:lumOff val="11822"/>
                <a:alphaOff val="0"/>
                <a:tint val="100000"/>
                <a:shade val="100000"/>
                <a:satMod val="130000"/>
              </a:schemeClr>
            </a:gs>
            <a:gs pos="100000">
              <a:schemeClr val="accent3">
                <a:shade val="50000"/>
                <a:hueOff val="4066"/>
                <a:satOff val="29515"/>
                <a:lumOff val="11822"/>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a-IR" sz="1600" kern="1200">
              <a:solidFill>
                <a:schemeClr val="tx1"/>
              </a:solidFill>
              <a:latin typeface="Arial Rounded MT Bold" panose="020F0704030504030204" pitchFamily="34" charset="0"/>
              <a:cs typeface="B Titr" panose="00000700000000000000" pitchFamily="2" charset="-78"/>
            </a:rPr>
            <a:t>سال 1981</a:t>
          </a:r>
          <a:endParaRPr lang="en-US" sz="1600" kern="1200" dirty="0">
            <a:solidFill>
              <a:schemeClr val="tx1"/>
            </a:solidFill>
            <a:latin typeface="Arial Rounded MT Bold" panose="020F0704030504030204" pitchFamily="34" charset="0"/>
            <a:cs typeface="B Titr" panose="00000700000000000000" pitchFamily="2" charset="-78"/>
          </a:endParaRPr>
        </a:p>
      </dsp:txBody>
      <dsp:txXfrm>
        <a:off x="15567" y="2256269"/>
        <a:ext cx="1249412" cy="478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DE8B6-AD6E-4396-A226-23B0E59DCF00}">
      <dsp:nvSpPr>
        <dsp:cNvPr id="0" name=""/>
        <dsp:cNvSpPr/>
      </dsp:nvSpPr>
      <dsp:spPr>
        <a:xfrm rot="5400000">
          <a:off x="708730" y="1346100"/>
          <a:ext cx="4601826" cy="1909624"/>
        </a:xfrm>
        <a:prstGeom prst="flowChartManualOperation">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0" rIns="114300" bIns="0" numCol="1" spcCol="1270" anchor="t" anchorCtr="0">
          <a:noAutofit/>
        </a:bodyPr>
        <a:lstStyle/>
        <a:p>
          <a:pPr marL="0" lvl="0" indent="0" algn="ctr" defTabSz="800100" rtl="1">
            <a:lnSpc>
              <a:spcPct val="90000"/>
            </a:lnSpc>
            <a:spcBef>
              <a:spcPct val="0"/>
            </a:spcBef>
            <a:spcAft>
              <a:spcPct val="35000"/>
            </a:spcAft>
            <a:buNone/>
          </a:pPr>
          <a:r>
            <a:rPr lang="en-US" sz="1800" kern="1200">
              <a:solidFill>
                <a:schemeClr val="tx1"/>
              </a:solidFill>
              <a:latin typeface="Arial Rounded MT Bold" panose="020F0704030504030204" pitchFamily="34" charset="0"/>
              <a:cs typeface="B Titr" panose="00000700000000000000" pitchFamily="2" charset="-78"/>
            </a:rPr>
            <a:t>Lehigh</a:t>
          </a:r>
          <a:r>
            <a:rPr lang="fa-IR" sz="1800" kern="1200">
              <a:solidFill>
                <a:schemeClr val="tx1"/>
              </a:solidFill>
              <a:latin typeface="Arial Rounded MT Bold" panose="020F0704030504030204" pitchFamily="34" charset="0"/>
              <a:cs typeface="B Titr" panose="00000700000000000000" pitchFamily="2" charset="-78"/>
            </a:rPr>
            <a:t>:</a:t>
          </a:r>
          <a:endParaRPr lang="en-US" sz="1800" kern="1200">
            <a:solidFill>
              <a:schemeClr val="tx1"/>
            </a:solidFill>
            <a:latin typeface="Arial Rounded MT Bold" panose="020F0704030504030204" pitchFamily="34" charset="0"/>
            <a:cs typeface="B Titr" panose="00000700000000000000" pitchFamily="2" charset="-78"/>
          </a:endParaRPr>
        </a:p>
        <a:p>
          <a:pPr marL="0" lvl="0" indent="0" algn="ctr" defTabSz="800100" rtl="1">
            <a:lnSpc>
              <a:spcPct val="90000"/>
            </a:lnSpc>
            <a:spcBef>
              <a:spcPct val="0"/>
            </a:spcBef>
            <a:spcAft>
              <a:spcPct val="35000"/>
            </a:spcAft>
            <a:buNone/>
          </a:pPr>
          <a:r>
            <a:rPr lang="ar-SA" sz="1800" kern="1200">
              <a:solidFill>
                <a:schemeClr val="tx1"/>
              </a:solidFill>
              <a:latin typeface="Arial Rounded MT Bold" panose="020F0704030504030204" pitchFamily="34" charset="0"/>
              <a:cs typeface="B Titr" panose="00000700000000000000" pitchFamily="2" charset="-78"/>
            </a:rPr>
            <a:t>پس از </a:t>
          </a:r>
          <a:r>
            <a:rPr lang="fa-IR" sz="1800" kern="1200">
              <a:solidFill>
                <a:schemeClr val="tx1"/>
              </a:solidFill>
              <a:latin typeface="Arial Rounded MT Bold" panose="020F0704030504030204" pitchFamily="34" charset="0"/>
              <a:cs typeface="B Titr" panose="00000700000000000000" pitchFamily="2" charset="-78"/>
            </a:rPr>
            <a:t>۴</a:t>
          </a:r>
          <a:r>
            <a:rPr lang="ar-SA" sz="1800" kern="1200">
              <a:solidFill>
                <a:schemeClr val="tx1"/>
              </a:solidFill>
              <a:latin typeface="Arial Rounded MT Bold" panose="020F0704030504030204" pitchFamily="34" charset="0"/>
              <a:cs typeface="B Titr" panose="00000700000000000000" pitchFamily="2" charset="-78"/>
            </a:rPr>
            <a:t> بار اجرا شدن به میزبان حمله می کرد</a:t>
          </a:r>
          <a:r>
            <a:rPr lang="fa-IR" sz="1800" kern="1200">
              <a:solidFill>
                <a:schemeClr val="tx1"/>
              </a:solidFill>
              <a:latin typeface="Arial Rounded MT Bold" panose="020F0704030504030204" pitchFamily="34" charset="0"/>
              <a:cs typeface="B Titr" panose="00000700000000000000" pitchFamily="2" charset="-78"/>
            </a:rPr>
            <a:t> و فایل</a:t>
          </a:r>
          <a:r>
            <a:rPr lang="en-US" sz="1800" kern="1200">
              <a:solidFill>
                <a:schemeClr val="tx1"/>
              </a:solidFill>
              <a:latin typeface="Arial Rounded MT Bold" panose="020F0704030504030204" pitchFamily="34" charset="0"/>
              <a:cs typeface="B Titr" panose="00000700000000000000" pitchFamily="2" charset="-78"/>
            </a:rPr>
            <a:t> command.com </a:t>
          </a:r>
          <a:r>
            <a:rPr lang="fa-IR" sz="1800" kern="1200">
              <a:solidFill>
                <a:schemeClr val="tx1"/>
              </a:solidFill>
              <a:latin typeface="Arial Rounded MT Bold" panose="020F0704030504030204" pitchFamily="34" charset="0"/>
              <a:cs typeface="B Titr" panose="00000700000000000000" pitchFamily="2" charset="-78"/>
            </a:rPr>
            <a:t>را آلوده میکرد. </a:t>
          </a:r>
          <a:endParaRPr lang="en-US" sz="1800" kern="1200">
            <a:solidFill>
              <a:schemeClr val="tx1"/>
            </a:solidFill>
            <a:latin typeface="Arial Rounded MT Bold" panose="020F0704030504030204" pitchFamily="34" charset="0"/>
            <a:cs typeface="B Titr" panose="00000700000000000000" pitchFamily="2" charset="-78"/>
          </a:endParaRPr>
        </a:p>
      </dsp:txBody>
      <dsp:txXfrm rot="-5400000">
        <a:off x="2054831" y="920364"/>
        <a:ext cx="1909624" cy="2761096"/>
      </dsp:txXfrm>
    </dsp:sp>
    <dsp:sp modelId="{187C946B-E03B-43BE-B887-0A2970451FF4}">
      <dsp:nvSpPr>
        <dsp:cNvPr id="0" name=""/>
        <dsp:cNvSpPr/>
      </dsp:nvSpPr>
      <dsp:spPr>
        <a:xfrm rot="5400000">
          <a:off x="-1344115" y="1346100"/>
          <a:ext cx="4601826" cy="1909624"/>
        </a:xfrm>
        <a:prstGeom prst="flowChartManualOperation">
          <a:avLst/>
        </a:prstGeom>
        <a:gradFill rotWithShape="0">
          <a:gsLst>
            <a:gs pos="0">
              <a:schemeClr val="accent2">
                <a:hueOff val="6818418"/>
                <a:satOff val="0"/>
                <a:lumOff val="-2549"/>
                <a:alphaOff val="0"/>
                <a:tint val="100000"/>
                <a:shade val="100000"/>
                <a:satMod val="130000"/>
              </a:schemeClr>
            </a:gs>
            <a:gs pos="100000">
              <a:schemeClr val="accent2">
                <a:hueOff val="6818418"/>
                <a:satOff val="0"/>
                <a:lumOff val="-254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0" rIns="114300" bIns="0" numCol="1" spcCol="1270" anchor="t" anchorCtr="0">
          <a:noAutofit/>
        </a:bodyPr>
        <a:lstStyle/>
        <a:p>
          <a:pPr marL="0" lvl="0" indent="0" algn="ctr" defTabSz="800100" rtl="1">
            <a:lnSpc>
              <a:spcPct val="100000"/>
            </a:lnSpc>
            <a:spcBef>
              <a:spcPct val="0"/>
            </a:spcBef>
            <a:spcAft>
              <a:spcPct val="35000"/>
            </a:spcAft>
            <a:buNone/>
          </a:pPr>
          <a:r>
            <a:rPr lang="en-US" sz="1800" b="0" i="0" kern="1200">
              <a:solidFill>
                <a:schemeClr val="tx1"/>
              </a:solidFill>
              <a:latin typeface="Arial Rounded MT Bold" panose="020F0704030504030204" pitchFamily="34" charset="0"/>
              <a:cs typeface="B Titr" panose="00000700000000000000" pitchFamily="2" charset="-78"/>
            </a:rPr>
            <a:t>Jerusalem</a:t>
          </a:r>
          <a:r>
            <a:rPr lang="fa-IR" sz="1800" b="0" i="0" kern="1200">
              <a:solidFill>
                <a:schemeClr val="tx1"/>
              </a:solidFill>
              <a:latin typeface="Arial Rounded MT Bold" panose="020F0704030504030204" pitchFamily="34" charset="0"/>
              <a:cs typeface="B Titr" panose="00000700000000000000" pitchFamily="2" charset="-78"/>
            </a:rPr>
            <a:t>:</a:t>
          </a:r>
          <a:endParaRPr lang="en-US" sz="1800" b="0" i="0" kern="1200">
            <a:solidFill>
              <a:schemeClr val="tx1"/>
            </a:solidFill>
            <a:latin typeface="Arial Rounded MT Bold" panose="020F0704030504030204" pitchFamily="34" charset="0"/>
            <a:cs typeface="B Titr" panose="00000700000000000000" pitchFamily="2" charset="-78"/>
          </a:endParaRPr>
        </a:p>
        <a:p>
          <a:pPr marL="0" lvl="0" indent="0" algn="ctr" defTabSz="800100" rtl="1">
            <a:lnSpc>
              <a:spcPct val="100000"/>
            </a:lnSpc>
            <a:spcBef>
              <a:spcPct val="0"/>
            </a:spcBef>
            <a:spcAft>
              <a:spcPct val="35000"/>
            </a:spcAft>
            <a:buNone/>
          </a:pPr>
          <a:r>
            <a:rPr lang="ar-SA" sz="1800" kern="1200">
              <a:solidFill>
                <a:schemeClr val="tx1"/>
              </a:solidFill>
              <a:latin typeface="Arial Rounded MT Bold" panose="020F0704030504030204" pitchFamily="34" charset="0"/>
              <a:cs typeface="B Titr" panose="00000700000000000000" pitchFamily="2" charset="-78"/>
            </a:rPr>
            <a:t>در سیزدهم هرماه اگر روز جمعه</a:t>
          </a:r>
          <a:r>
            <a:rPr lang="fa-IR" sz="1800" kern="1200">
              <a:solidFill>
                <a:schemeClr val="tx1"/>
              </a:solidFill>
              <a:latin typeface="Arial Rounded MT Bold" panose="020F0704030504030204" pitchFamily="34" charset="0"/>
              <a:cs typeface="B Titr" panose="00000700000000000000" pitchFamily="2" charset="-78"/>
            </a:rPr>
            <a:t> بود</a:t>
          </a:r>
          <a:r>
            <a:rPr lang="ar-SA" sz="1800" kern="1200">
              <a:solidFill>
                <a:schemeClr val="tx1"/>
              </a:solidFill>
              <a:latin typeface="Arial Rounded MT Bold" panose="020F0704030504030204" pitchFamily="34" charset="0"/>
              <a:cs typeface="B Titr" panose="00000700000000000000" pitchFamily="2" charset="-78"/>
            </a:rPr>
            <a:t> به تمام فایلهای</a:t>
          </a:r>
          <a:r>
            <a:rPr lang="en-US" sz="1800" kern="1200">
              <a:solidFill>
                <a:schemeClr val="tx1"/>
              </a:solidFill>
              <a:latin typeface="Arial Rounded MT Bold" panose="020F0704030504030204" pitchFamily="34" charset="0"/>
              <a:cs typeface="B Titr" panose="00000700000000000000" pitchFamily="2" charset="-78"/>
            </a:rPr>
            <a:t> com </a:t>
          </a:r>
          <a:r>
            <a:rPr lang="ar-SA" sz="1800" kern="1200">
              <a:solidFill>
                <a:schemeClr val="tx1"/>
              </a:solidFill>
              <a:latin typeface="Arial Rounded MT Bold" panose="020F0704030504030204" pitchFamily="34" charset="0"/>
              <a:cs typeface="B Titr" panose="00000700000000000000" pitchFamily="2" charset="-78"/>
            </a:rPr>
            <a:t>و</a:t>
          </a:r>
          <a:r>
            <a:rPr lang="en-US" sz="1800" kern="1200">
              <a:solidFill>
                <a:schemeClr val="tx1"/>
              </a:solidFill>
              <a:latin typeface="Arial Rounded MT Bold" panose="020F0704030504030204" pitchFamily="34" charset="0"/>
              <a:cs typeface="B Titr" panose="00000700000000000000" pitchFamily="2" charset="-78"/>
            </a:rPr>
            <a:t> exe </a:t>
          </a:r>
          <a:r>
            <a:rPr lang="ar-SA" sz="1800" kern="1200">
              <a:solidFill>
                <a:schemeClr val="tx1"/>
              </a:solidFill>
              <a:latin typeface="Arial Rounded MT Bold" panose="020F0704030504030204" pitchFamily="34" charset="0"/>
              <a:cs typeface="B Titr" panose="00000700000000000000" pitchFamily="2" charset="-78"/>
            </a:rPr>
            <a:t>حمله می کرد و آنها را پاک می کر</a:t>
          </a:r>
          <a:r>
            <a:rPr lang="fa-IR" sz="1800" kern="1200">
              <a:solidFill>
                <a:schemeClr val="tx1"/>
              </a:solidFill>
              <a:latin typeface="Arial Rounded MT Bold" panose="020F0704030504030204" pitchFamily="34" charset="0"/>
              <a:cs typeface="B Titr" panose="00000700000000000000" pitchFamily="2" charset="-78"/>
            </a:rPr>
            <a:t>د.</a:t>
          </a:r>
          <a:endParaRPr lang="en-US" sz="1800" kern="1200">
            <a:solidFill>
              <a:schemeClr val="tx1"/>
            </a:solidFill>
            <a:latin typeface="Arial Rounded MT Bold" panose="020F0704030504030204" pitchFamily="34" charset="0"/>
            <a:cs typeface="B Titr" panose="00000700000000000000" pitchFamily="2" charset="-78"/>
          </a:endParaRPr>
        </a:p>
      </dsp:txBody>
      <dsp:txXfrm rot="-5400000">
        <a:off x="1986" y="920364"/>
        <a:ext cx="1909624" cy="27610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ED40A-47F5-4086-85C4-7E3D803D78C2}">
      <dsp:nvSpPr>
        <dsp:cNvPr id="0" name=""/>
        <dsp:cNvSpPr/>
      </dsp:nvSpPr>
      <dsp:spPr>
        <a:xfrm>
          <a:off x="2365890" y="2259052"/>
          <a:ext cx="1853620" cy="185362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fa-IR" sz="2400" kern="1200">
              <a:solidFill>
                <a:schemeClr val="tx1"/>
              </a:solidFill>
              <a:cs typeface="B Titr" panose="00000700000000000000" pitchFamily="2" charset="-78"/>
            </a:rPr>
            <a:t>وجه تمایز</a:t>
          </a:r>
          <a:endParaRPr lang="en-US" sz="2400" kern="1200" dirty="0">
            <a:solidFill>
              <a:schemeClr val="tx1"/>
            </a:solidFill>
            <a:cs typeface="B Titr" panose="00000700000000000000" pitchFamily="2" charset="-78"/>
          </a:endParaRPr>
        </a:p>
      </dsp:txBody>
      <dsp:txXfrm>
        <a:off x="2637346" y="2530508"/>
        <a:ext cx="1310708" cy="1310708"/>
      </dsp:txXfrm>
    </dsp:sp>
    <dsp:sp modelId="{45A5C41D-DF89-4394-BF50-CB6134C6C378}">
      <dsp:nvSpPr>
        <dsp:cNvPr id="0" name=""/>
        <dsp:cNvSpPr/>
      </dsp:nvSpPr>
      <dsp:spPr>
        <a:xfrm rot="16178490">
          <a:off x="3093755" y="2041796"/>
          <a:ext cx="383890" cy="50665"/>
        </a:xfrm>
        <a:custGeom>
          <a:avLst/>
          <a:gdLst/>
          <a:ahLst/>
          <a:cxnLst/>
          <a:rect l="0" t="0" r="0" b="0"/>
          <a:pathLst>
            <a:path>
              <a:moveTo>
                <a:pt x="0" y="25332"/>
              </a:moveTo>
              <a:lnTo>
                <a:pt x="383890" y="25332"/>
              </a:lnTo>
            </a:path>
          </a:pathLst>
        </a:custGeom>
        <a:noFill/>
        <a:ln w="38100" cap="flat" cmpd="sng" algn="ctr">
          <a:solidFill>
            <a:schemeClr val="accent6"/>
          </a:solidFill>
          <a:prstDash val="solid"/>
        </a:ln>
        <a:effectLst>
          <a:outerShdw blurRad="40000" dist="23000" dir="5400000" rotWithShape="0">
            <a:srgbClr val="000000">
              <a:alpha val="35000"/>
            </a:srgbClr>
          </a:outerShdw>
        </a:effectLst>
      </dsp:spPr>
      <dsp:style>
        <a:lnRef idx="3">
          <a:schemeClr val="accent6"/>
        </a:lnRef>
        <a:fillRef idx="0">
          <a:schemeClr val="accent6"/>
        </a:fillRef>
        <a:effectRef idx="2">
          <a:schemeClr val="accent6"/>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276103" y="2057531"/>
        <a:ext cx="19194" cy="19194"/>
      </dsp:txXfrm>
    </dsp:sp>
    <dsp:sp modelId="{BEF94D66-B0F6-4B90-BBFC-55B80A12B73C}">
      <dsp:nvSpPr>
        <dsp:cNvPr id="0" name=""/>
        <dsp:cNvSpPr/>
      </dsp:nvSpPr>
      <dsp:spPr>
        <a:xfrm>
          <a:off x="2086183" y="21577"/>
          <a:ext cx="2385035" cy="1853620"/>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fa-IR" sz="2400" kern="1200">
              <a:solidFill>
                <a:schemeClr val="tx1"/>
              </a:solidFill>
              <a:cs typeface="B Titr" panose="00000700000000000000" pitchFamily="2" charset="-78"/>
            </a:rPr>
            <a:t>روش آلوده سازی</a:t>
          </a:r>
          <a:endParaRPr lang="en-US" sz="2400" kern="1200">
            <a:solidFill>
              <a:schemeClr val="tx1"/>
            </a:solidFill>
            <a:cs typeface="B Titr" panose="00000700000000000000" pitchFamily="2" charset="-78"/>
          </a:endParaRPr>
        </a:p>
      </dsp:txBody>
      <dsp:txXfrm>
        <a:off x="2435463" y="293033"/>
        <a:ext cx="1686475" cy="1310708"/>
      </dsp:txXfrm>
    </dsp:sp>
    <dsp:sp modelId="{1FDE19E2-A67C-41FB-94B0-52AB75F79F0C}">
      <dsp:nvSpPr>
        <dsp:cNvPr id="0" name=""/>
        <dsp:cNvSpPr/>
      </dsp:nvSpPr>
      <dsp:spPr>
        <a:xfrm rot="2020176">
          <a:off x="4026233" y="3799292"/>
          <a:ext cx="450704" cy="50665"/>
        </a:xfrm>
        <a:custGeom>
          <a:avLst/>
          <a:gdLst/>
          <a:ahLst/>
          <a:cxnLst/>
          <a:rect l="0" t="0" r="0" b="0"/>
          <a:pathLst>
            <a:path>
              <a:moveTo>
                <a:pt x="0" y="25332"/>
              </a:moveTo>
              <a:lnTo>
                <a:pt x="450704" y="25332"/>
              </a:lnTo>
            </a:path>
          </a:pathLst>
        </a:custGeom>
        <a:noFill/>
        <a:ln w="38100" cap="flat" cmpd="sng" algn="ctr">
          <a:solidFill>
            <a:schemeClr val="accent6"/>
          </a:solidFill>
          <a:prstDash val="solid"/>
        </a:ln>
        <a:effectLst>
          <a:outerShdw blurRad="40000" dist="23000" dir="5400000" rotWithShape="0">
            <a:srgbClr val="000000">
              <a:alpha val="35000"/>
            </a:srgbClr>
          </a:outerShdw>
        </a:effectLst>
      </dsp:spPr>
      <dsp:style>
        <a:lnRef idx="3">
          <a:schemeClr val="accent6"/>
        </a:lnRef>
        <a:fillRef idx="0">
          <a:schemeClr val="accent6"/>
        </a:fillRef>
        <a:effectRef idx="2">
          <a:schemeClr val="accent6"/>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0318" y="3813357"/>
        <a:ext cx="22535" cy="22535"/>
      </dsp:txXfrm>
    </dsp:sp>
    <dsp:sp modelId="{3C48C679-3078-449A-A758-1258507BA7B0}">
      <dsp:nvSpPr>
        <dsp:cNvPr id="0" name=""/>
        <dsp:cNvSpPr/>
      </dsp:nvSpPr>
      <dsp:spPr>
        <a:xfrm>
          <a:off x="4118797" y="3642242"/>
          <a:ext cx="2500590" cy="1853620"/>
        </a:xfrm>
        <a:prstGeom prst="ellips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fa-IR" sz="2400" kern="1200">
              <a:solidFill>
                <a:schemeClr val="tx1"/>
              </a:solidFill>
              <a:cs typeface="B Titr" panose="00000700000000000000" pitchFamily="2" charset="-78"/>
            </a:rPr>
            <a:t>حجم</a:t>
          </a:r>
          <a:endParaRPr lang="en-US" sz="2400" kern="1200" dirty="0">
            <a:solidFill>
              <a:schemeClr val="tx1"/>
            </a:solidFill>
            <a:cs typeface="B Titr" panose="00000700000000000000" pitchFamily="2" charset="-78"/>
          </a:endParaRPr>
        </a:p>
      </dsp:txBody>
      <dsp:txXfrm>
        <a:off x="4485000" y="3913698"/>
        <a:ext cx="1768184" cy="1310708"/>
      </dsp:txXfrm>
    </dsp:sp>
    <dsp:sp modelId="{4CD974FF-98B0-49CB-BA3A-24B2A01EF34E}">
      <dsp:nvSpPr>
        <dsp:cNvPr id="0" name=""/>
        <dsp:cNvSpPr/>
      </dsp:nvSpPr>
      <dsp:spPr>
        <a:xfrm rot="8801015">
          <a:off x="2071957" y="3803119"/>
          <a:ext cx="486208" cy="50665"/>
        </a:xfrm>
        <a:custGeom>
          <a:avLst/>
          <a:gdLst/>
          <a:ahLst/>
          <a:cxnLst/>
          <a:rect l="0" t="0" r="0" b="0"/>
          <a:pathLst>
            <a:path>
              <a:moveTo>
                <a:pt x="0" y="25332"/>
              </a:moveTo>
              <a:lnTo>
                <a:pt x="486208" y="25332"/>
              </a:lnTo>
            </a:path>
          </a:pathLst>
        </a:custGeom>
        <a:noFill/>
        <a:ln w="38100" cap="flat" cmpd="sng" algn="ctr">
          <a:solidFill>
            <a:schemeClr val="accent6"/>
          </a:solidFill>
          <a:prstDash val="solid"/>
        </a:ln>
        <a:effectLst>
          <a:outerShdw blurRad="40000" dist="23000" dir="5400000" rotWithShape="0">
            <a:srgbClr val="000000">
              <a:alpha val="35000"/>
            </a:srgbClr>
          </a:outerShdw>
        </a:effectLst>
      </dsp:spPr>
      <dsp:style>
        <a:lnRef idx="3">
          <a:schemeClr val="accent6"/>
        </a:lnRef>
        <a:fillRef idx="0">
          <a:schemeClr val="accent6"/>
        </a:fillRef>
        <a:effectRef idx="2">
          <a:schemeClr val="accent6"/>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302906" y="3816297"/>
        <a:ext cx="24310" cy="24310"/>
      </dsp:txXfrm>
    </dsp:sp>
    <dsp:sp modelId="{B23A6280-81AF-4236-89C1-54E0AC4D5588}">
      <dsp:nvSpPr>
        <dsp:cNvPr id="0" name=""/>
        <dsp:cNvSpPr/>
      </dsp:nvSpPr>
      <dsp:spPr>
        <a:xfrm>
          <a:off x="-34005" y="3642242"/>
          <a:ext cx="2444629" cy="1853620"/>
        </a:xfrm>
        <a:prstGeom prst="ellipse">
          <a:avLst/>
        </a:prstGeom>
        <a:gradFill rotWithShape="1">
          <a:gsLst>
            <a:gs pos="0">
              <a:schemeClr val="accent6">
                <a:tint val="100000"/>
                <a:shade val="100000"/>
                <a:satMod val="130000"/>
              </a:schemeClr>
            </a:gs>
            <a:gs pos="100000">
              <a:schemeClr val="accent6">
                <a:tint val="50000"/>
                <a:shade val="100000"/>
                <a:satMod val="350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fa-IR" sz="2400" kern="1200">
              <a:solidFill>
                <a:schemeClr val="tx1"/>
              </a:solidFill>
              <a:cs typeface="B Titr" panose="00000700000000000000" pitchFamily="2" charset="-78"/>
            </a:rPr>
            <a:t>نحوه فعال شدن و نتايج</a:t>
          </a:r>
          <a:endParaRPr lang="en-US" sz="2400" kern="1200" dirty="0">
            <a:solidFill>
              <a:schemeClr val="tx1"/>
            </a:solidFill>
            <a:cs typeface="B Titr" panose="00000700000000000000" pitchFamily="2" charset="-78"/>
          </a:endParaRPr>
        </a:p>
      </dsp:txBody>
      <dsp:txXfrm>
        <a:off x="324003" y="3913698"/>
        <a:ext cx="1728613" cy="131070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AC64EB-A7AE-408D-983A-A073C1782288}" type="datetimeFigureOut">
              <a:rPr lang="en-US" smtClean="0"/>
              <a:t>12/27/2020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C96ECC-4EAD-477B-8317-E5DBE02E5C7B}" type="slidenum">
              <a:rPr lang="en-US" smtClean="0"/>
              <a:t>‹#›</a:t>
            </a:fld>
            <a:endParaRPr lang="en-US"/>
          </a:p>
        </p:txBody>
      </p:sp>
    </p:spTree>
    <p:extLst>
      <p:ext uri="{BB962C8B-B14F-4D97-AF65-F5344CB8AC3E}">
        <p14:creationId xmlns:p14="http://schemas.microsoft.com/office/powerpoint/2010/main" val="383215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C96ECC-4EAD-477B-8317-E5DBE02E5C7B}" type="slidenum">
              <a:rPr lang="en-US" smtClean="0"/>
              <a:t>3</a:t>
            </a:fld>
            <a:endParaRPr lang="en-US"/>
          </a:p>
        </p:txBody>
      </p:sp>
    </p:spTree>
    <p:extLst>
      <p:ext uri="{BB962C8B-B14F-4D97-AF65-F5344CB8AC3E}">
        <p14:creationId xmlns:p14="http://schemas.microsoft.com/office/powerpoint/2010/main" val="21116878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20"/>
        <p:cNvGrpSpPr/>
        <p:nvPr/>
      </p:nvGrpSpPr>
      <p:grpSpPr>
        <a:xfrm>
          <a:off x="0" y="0"/>
          <a:ext cx="0" cy="0"/>
          <a:chOff x="0" y="0"/>
          <a:chExt cx="0" cy="0"/>
        </a:xfrm>
      </p:grpSpPr>
      <p:grpSp>
        <p:nvGrpSpPr>
          <p:cNvPr id="21" name="Google Shape;21;p3"/>
          <p:cNvGrpSpPr/>
          <p:nvPr/>
        </p:nvGrpSpPr>
        <p:grpSpPr>
          <a:xfrm>
            <a:off x="963967" y="1090867"/>
            <a:ext cx="10263600" cy="4675600"/>
            <a:chOff x="722975" y="818150"/>
            <a:chExt cx="7697700" cy="3506700"/>
          </a:xfrm>
        </p:grpSpPr>
        <p:sp>
          <p:nvSpPr>
            <p:cNvPr id="22" name="Google Shape;22;p3"/>
            <p:cNvSpPr/>
            <p:nvPr/>
          </p:nvSpPr>
          <p:spPr>
            <a:xfrm>
              <a:off x="799175" y="894350"/>
              <a:ext cx="7621500" cy="34305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3"/>
            <p:cNvSpPr/>
            <p:nvPr/>
          </p:nvSpPr>
          <p:spPr>
            <a:xfrm>
              <a:off x="723225" y="818150"/>
              <a:ext cx="7621500" cy="3430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4" name="Google Shape;24;p3"/>
            <p:cNvGrpSpPr/>
            <p:nvPr/>
          </p:nvGrpSpPr>
          <p:grpSpPr>
            <a:xfrm>
              <a:off x="722975" y="818150"/>
              <a:ext cx="7621500" cy="324300"/>
              <a:chOff x="722975" y="702425"/>
              <a:chExt cx="7621500" cy="324300"/>
            </a:xfrm>
          </p:grpSpPr>
          <p:sp>
            <p:nvSpPr>
              <p:cNvPr id="25" name="Google Shape;25;p3"/>
              <p:cNvSpPr/>
              <p:nvPr/>
            </p:nvSpPr>
            <p:spPr>
              <a:xfrm>
                <a:off x="722975" y="702425"/>
                <a:ext cx="7621500" cy="324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3"/>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9" name="Google Shape;29;p3"/>
          <p:cNvSpPr/>
          <p:nvPr/>
        </p:nvSpPr>
        <p:spPr>
          <a:xfrm>
            <a:off x="4295233" y="4598800"/>
            <a:ext cx="3601600" cy="1539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3"/>
          <p:cNvSpPr txBox="1">
            <a:spLocks noGrp="1"/>
          </p:cNvSpPr>
          <p:nvPr>
            <p:ph type="title"/>
          </p:nvPr>
        </p:nvSpPr>
        <p:spPr>
          <a:xfrm>
            <a:off x="3242200" y="2536619"/>
            <a:ext cx="57076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6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31" name="Google Shape;31;p3"/>
          <p:cNvSpPr txBox="1">
            <a:spLocks noGrp="1"/>
          </p:cNvSpPr>
          <p:nvPr>
            <p:ph type="title" idx="2" hasCustomPrompt="1"/>
          </p:nvPr>
        </p:nvSpPr>
        <p:spPr>
          <a:xfrm>
            <a:off x="4554467" y="4610600"/>
            <a:ext cx="3083200" cy="151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2000"/>
              <a:buNone/>
              <a:defRPr sz="9333">
                <a:solidFill>
                  <a:schemeClr val="accent3"/>
                </a:solidFill>
              </a:defRPr>
            </a:lvl1pPr>
            <a:lvl2pPr lvl="1" algn="ctr" rtl="0">
              <a:spcBef>
                <a:spcPts val="0"/>
              </a:spcBef>
              <a:spcAft>
                <a:spcPts val="0"/>
              </a:spcAft>
              <a:buClr>
                <a:schemeClr val="accent3"/>
              </a:buClr>
              <a:buSzPts val="12000"/>
              <a:buNone/>
              <a:defRPr sz="16000">
                <a:solidFill>
                  <a:schemeClr val="accent3"/>
                </a:solidFill>
              </a:defRPr>
            </a:lvl2pPr>
            <a:lvl3pPr lvl="2" algn="ctr" rtl="0">
              <a:spcBef>
                <a:spcPts val="0"/>
              </a:spcBef>
              <a:spcAft>
                <a:spcPts val="0"/>
              </a:spcAft>
              <a:buClr>
                <a:schemeClr val="accent3"/>
              </a:buClr>
              <a:buSzPts val="12000"/>
              <a:buNone/>
              <a:defRPr sz="16000">
                <a:solidFill>
                  <a:schemeClr val="accent3"/>
                </a:solidFill>
              </a:defRPr>
            </a:lvl3pPr>
            <a:lvl4pPr lvl="3" algn="ctr" rtl="0">
              <a:spcBef>
                <a:spcPts val="0"/>
              </a:spcBef>
              <a:spcAft>
                <a:spcPts val="0"/>
              </a:spcAft>
              <a:buClr>
                <a:schemeClr val="accent3"/>
              </a:buClr>
              <a:buSzPts val="12000"/>
              <a:buNone/>
              <a:defRPr sz="16000">
                <a:solidFill>
                  <a:schemeClr val="accent3"/>
                </a:solidFill>
              </a:defRPr>
            </a:lvl4pPr>
            <a:lvl5pPr lvl="4" algn="ctr" rtl="0">
              <a:spcBef>
                <a:spcPts val="0"/>
              </a:spcBef>
              <a:spcAft>
                <a:spcPts val="0"/>
              </a:spcAft>
              <a:buClr>
                <a:schemeClr val="accent3"/>
              </a:buClr>
              <a:buSzPts val="12000"/>
              <a:buNone/>
              <a:defRPr sz="16000">
                <a:solidFill>
                  <a:schemeClr val="accent3"/>
                </a:solidFill>
              </a:defRPr>
            </a:lvl5pPr>
            <a:lvl6pPr lvl="5" algn="ctr" rtl="0">
              <a:spcBef>
                <a:spcPts val="0"/>
              </a:spcBef>
              <a:spcAft>
                <a:spcPts val="0"/>
              </a:spcAft>
              <a:buClr>
                <a:schemeClr val="accent3"/>
              </a:buClr>
              <a:buSzPts val="12000"/>
              <a:buNone/>
              <a:defRPr sz="16000">
                <a:solidFill>
                  <a:schemeClr val="accent3"/>
                </a:solidFill>
              </a:defRPr>
            </a:lvl6pPr>
            <a:lvl7pPr lvl="6" algn="ctr" rtl="0">
              <a:spcBef>
                <a:spcPts val="0"/>
              </a:spcBef>
              <a:spcAft>
                <a:spcPts val="0"/>
              </a:spcAft>
              <a:buClr>
                <a:schemeClr val="accent3"/>
              </a:buClr>
              <a:buSzPts val="12000"/>
              <a:buNone/>
              <a:defRPr sz="16000">
                <a:solidFill>
                  <a:schemeClr val="accent3"/>
                </a:solidFill>
              </a:defRPr>
            </a:lvl7pPr>
            <a:lvl8pPr lvl="7" algn="ctr" rtl="0">
              <a:spcBef>
                <a:spcPts val="0"/>
              </a:spcBef>
              <a:spcAft>
                <a:spcPts val="0"/>
              </a:spcAft>
              <a:buClr>
                <a:schemeClr val="accent3"/>
              </a:buClr>
              <a:buSzPts val="12000"/>
              <a:buNone/>
              <a:defRPr sz="16000">
                <a:solidFill>
                  <a:schemeClr val="accent3"/>
                </a:solidFill>
              </a:defRPr>
            </a:lvl8pPr>
            <a:lvl9pPr lvl="8" algn="ctr" rtl="0">
              <a:spcBef>
                <a:spcPts val="0"/>
              </a:spcBef>
              <a:spcAft>
                <a:spcPts val="0"/>
              </a:spcAft>
              <a:buClr>
                <a:schemeClr val="accent3"/>
              </a:buClr>
              <a:buSzPts val="12000"/>
              <a:buNone/>
              <a:defRPr sz="16000">
                <a:solidFill>
                  <a:schemeClr val="accent3"/>
                </a:solidFill>
              </a:defRPr>
            </a:lvl9pPr>
          </a:lstStyle>
          <a:p>
            <a:r>
              <a:t>xx%</a:t>
            </a:r>
          </a:p>
        </p:txBody>
      </p:sp>
      <p:sp>
        <p:nvSpPr>
          <p:cNvPr id="32" name="Google Shape;32;p3"/>
          <p:cNvSpPr txBox="1">
            <a:spLocks noGrp="1"/>
          </p:cNvSpPr>
          <p:nvPr>
            <p:ph type="subTitle" idx="1"/>
          </p:nvPr>
        </p:nvSpPr>
        <p:spPr>
          <a:xfrm>
            <a:off x="3242267" y="3557267"/>
            <a:ext cx="5707600" cy="52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 name="Slide Number Placeholder 1">
            <a:extLst>
              <a:ext uri="{FF2B5EF4-FFF2-40B4-BE49-F238E27FC236}">
                <a16:creationId xmlns:a16="http://schemas.microsoft.com/office/drawing/2014/main" id="{DC9ED345-FB5F-429D-AFE9-9E03000BB61B}"/>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2527800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userDrawn="1">
  <p:cSld name="Blank">
    <p:bg>
      <p:bgPr>
        <a:noFill/>
        <a:effectLst/>
      </p:bgPr>
    </p:bg>
    <p:spTree>
      <p:nvGrpSpPr>
        <p:cNvPr id="1" name="Shape 11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F0AE45-7007-458B-AB7C-80F0CB0D9140}"/>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891806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120"/>
        <p:cNvGrpSpPr/>
        <p:nvPr/>
      </p:nvGrpSpPr>
      <p:grpSpPr>
        <a:xfrm>
          <a:off x="0" y="0"/>
          <a:ext cx="0" cy="0"/>
          <a:chOff x="0" y="0"/>
          <a:chExt cx="0" cy="0"/>
        </a:xfrm>
      </p:grpSpPr>
      <p:grpSp>
        <p:nvGrpSpPr>
          <p:cNvPr id="121" name="Google Shape;121;p13"/>
          <p:cNvGrpSpPr/>
          <p:nvPr/>
        </p:nvGrpSpPr>
        <p:grpSpPr>
          <a:xfrm>
            <a:off x="963967" y="500733"/>
            <a:ext cx="10263600" cy="5615600"/>
            <a:chOff x="722975" y="375550"/>
            <a:chExt cx="7697700" cy="4211700"/>
          </a:xfrm>
        </p:grpSpPr>
        <p:sp>
          <p:nvSpPr>
            <p:cNvPr id="122" name="Google Shape;122;p13"/>
            <p:cNvSpPr/>
            <p:nvPr/>
          </p:nvSpPr>
          <p:spPr>
            <a:xfrm>
              <a:off x="799175" y="451750"/>
              <a:ext cx="7621500" cy="41355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13"/>
            <p:cNvSpPr/>
            <p:nvPr/>
          </p:nvSpPr>
          <p:spPr>
            <a:xfrm>
              <a:off x="723225" y="375550"/>
              <a:ext cx="7621500" cy="4135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24" name="Google Shape;124;p13"/>
            <p:cNvGrpSpPr/>
            <p:nvPr/>
          </p:nvGrpSpPr>
          <p:grpSpPr>
            <a:xfrm>
              <a:off x="722975" y="377850"/>
              <a:ext cx="7621500" cy="324300"/>
              <a:chOff x="722975" y="702425"/>
              <a:chExt cx="7621500" cy="324300"/>
            </a:xfrm>
          </p:grpSpPr>
          <p:sp>
            <p:nvSpPr>
              <p:cNvPr id="125" name="Google Shape;125;p13"/>
              <p:cNvSpPr/>
              <p:nvPr/>
            </p:nvSpPr>
            <p:spPr>
              <a:xfrm>
                <a:off x="722975" y="702425"/>
                <a:ext cx="7621500" cy="324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13"/>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13"/>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13"/>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29" name="Google Shape;129;p13"/>
          <p:cNvSpPr txBox="1">
            <a:spLocks noGrp="1"/>
          </p:cNvSpPr>
          <p:nvPr>
            <p:ph type="title"/>
          </p:nvPr>
        </p:nvSpPr>
        <p:spPr>
          <a:xfrm>
            <a:off x="960000" y="1094971"/>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30" name="Google Shape;130;p13"/>
          <p:cNvSpPr txBox="1">
            <a:spLocks noGrp="1"/>
          </p:cNvSpPr>
          <p:nvPr>
            <p:ph type="title" idx="2" hasCustomPrompt="1"/>
          </p:nvPr>
        </p:nvSpPr>
        <p:spPr>
          <a:xfrm>
            <a:off x="1625351" y="2081228"/>
            <a:ext cx="1097600" cy="992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6400">
                <a:solidFill>
                  <a:schemeClr val="accent3"/>
                </a:solidFill>
              </a:defRPr>
            </a:lvl1pPr>
            <a:lvl2pPr lvl="1" rtl="0">
              <a:spcBef>
                <a:spcPts val="0"/>
              </a:spcBef>
              <a:spcAft>
                <a:spcPts val="0"/>
              </a:spcAft>
              <a:buClr>
                <a:schemeClr val="accent1"/>
              </a:buClr>
              <a:buSzPts val="4800"/>
              <a:buNone/>
              <a:defRPr sz="6400">
                <a:solidFill>
                  <a:schemeClr val="accent1"/>
                </a:solidFill>
              </a:defRPr>
            </a:lvl2pPr>
            <a:lvl3pPr lvl="2" rtl="0">
              <a:spcBef>
                <a:spcPts val="0"/>
              </a:spcBef>
              <a:spcAft>
                <a:spcPts val="0"/>
              </a:spcAft>
              <a:buClr>
                <a:schemeClr val="accent1"/>
              </a:buClr>
              <a:buSzPts val="4800"/>
              <a:buNone/>
              <a:defRPr sz="6400">
                <a:solidFill>
                  <a:schemeClr val="accent1"/>
                </a:solidFill>
              </a:defRPr>
            </a:lvl3pPr>
            <a:lvl4pPr lvl="3" rtl="0">
              <a:spcBef>
                <a:spcPts val="0"/>
              </a:spcBef>
              <a:spcAft>
                <a:spcPts val="0"/>
              </a:spcAft>
              <a:buClr>
                <a:schemeClr val="accent1"/>
              </a:buClr>
              <a:buSzPts val="4800"/>
              <a:buNone/>
              <a:defRPr sz="6400">
                <a:solidFill>
                  <a:schemeClr val="accent1"/>
                </a:solidFill>
              </a:defRPr>
            </a:lvl4pPr>
            <a:lvl5pPr lvl="4" rtl="0">
              <a:spcBef>
                <a:spcPts val="0"/>
              </a:spcBef>
              <a:spcAft>
                <a:spcPts val="0"/>
              </a:spcAft>
              <a:buClr>
                <a:schemeClr val="accent1"/>
              </a:buClr>
              <a:buSzPts val="4800"/>
              <a:buNone/>
              <a:defRPr sz="6400">
                <a:solidFill>
                  <a:schemeClr val="accent1"/>
                </a:solidFill>
              </a:defRPr>
            </a:lvl5pPr>
            <a:lvl6pPr lvl="5" rtl="0">
              <a:spcBef>
                <a:spcPts val="0"/>
              </a:spcBef>
              <a:spcAft>
                <a:spcPts val="0"/>
              </a:spcAft>
              <a:buClr>
                <a:schemeClr val="accent1"/>
              </a:buClr>
              <a:buSzPts val="4800"/>
              <a:buNone/>
              <a:defRPr sz="6400">
                <a:solidFill>
                  <a:schemeClr val="accent1"/>
                </a:solidFill>
              </a:defRPr>
            </a:lvl6pPr>
            <a:lvl7pPr lvl="6" rtl="0">
              <a:spcBef>
                <a:spcPts val="0"/>
              </a:spcBef>
              <a:spcAft>
                <a:spcPts val="0"/>
              </a:spcAft>
              <a:buClr>
                <a:schemeClr val="accent1"/>
              </a:buClr>
              <a:buSzPts val="4800"/>
              <a:buNone/>
              <a:defRPr sz="6400">
                <a:solidFill>
                  <a:schemeClr val="accent1"/>
                </a:solidFill>
              </a:defRPr>
            </a:lvl7pPr>
            <a:lvl8pPr lvl="7" rtl="0">
              <a:spcBef>
                <a:spcPts val="0"/>
              </a:spcBef>
              <a:spcAft>
                <a:spcPts val="0"/>
              </a:spcAft>
              <a:buClr>
                <a:schemeClr val="accent1"/>
              </a:buClr>
              <a:buSzPts val="4800"/>
              <a:buNone/>
              <a:defRPr sz="6400">
                <a:solidFill>
                  <a:schemeClr val="accent1"/>
                </a:solidFill>
              </a:defRPr>
            </a:lvl8pPr>
            <a:lvl9pPr lvl="8" rtl="0">
              <a:spcBef>
                <a:spcPts val="0"/>
              </a:spcBef>
              <a:spcAft>
                <a:spcPts val="0"/>
              </a:spcAft>
              <a:buClr>
                <a:schemeClr val="accent1"/>
              </a:buClr>
              <a:buSzPts val="4800"/>
              <a:buNone/>
              <a:defRPr sz="6400">
                <a:solidFill>
                  <a:schemeClr val="accent1"/>
                </a:solidFill>
              </a:defRPr>
            </a:lvl9pPr>
          </a:lstStyle>
          <a:p>
            <a:r>
              <a:t>xx%</a:t>
            </a:r>
          </a:p>
        </p:txBody>
      </p:sp>
      <p:sp>
        <p:nvSpPr>
          <p:cNvPr id="131" name="Google Shape;131;p13"/>
          <p:cNvSpPr txBox="1">
            <a:spLocks noGrp="1"/>
          </p:cNvSpPr>
          <p:nvPr>
            <p:ph type="subTitle" idx="1"/>
          </p:nvPr>
        </p:nvSpPr>
        <p:spPr>
          <a:xfrm>
            <a:off x="2673667" y="2086085"/>
            <a:ext cx="3122000" cy="5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800"/>
              <a:buFont typeface="Roboto Mono"/>
              <a:buNone/>
              <a:defRPr sz="2133" b="1">
                <a:latin typeface="Roboto Mono"/>
                <a:ea typeface="Roboto Mono"/>
                <a:cs typeface="Roboto Mono"/>
                <a:sym typeface="Roboto Mono"/>
              </a:defRPr>
            </a:lvl1pPr>
            <a:lvl2pPr lvl="1"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132" name="Google Shape;132;p13"/>
          <p:cNvSpPr txBox="1">
            <a:spLocks noGrp="1"/>
          </p:cNvSpPr>
          <p:nvPr>
            <p:ph type="subTitle" idx="3"/>
          </p:nvPr>
        </p:nvSpPr>
        <p:spPr>
          <a:xfrm>
            <a:off x="2673667" y="2531133"/>
            <a:ext cx="3122000" cy="62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33" name="Google Shape;133;p13"/>
          <p:cNvSpPr txBox="1">
            <a:spLocks noGrp="1"/>
          </p:cNvSpPr>
          <p:nvPr>
            <p:ph type="title" idx="4" hasCustomPrompt="1"/>
          </p:nvPr>
        </p:nvSpPr>
        <p:spPr>
          <a:xfrm>
            <a:off x="1625351" y="3225395"/>
            <a:ext cx="1097600" cy="992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6400">
                <a:solidFill>
                  <a:schemeClr val="accent3"/>
                </a:solidFill>
              </a:defRPr>
            </a:lvl1pPr>
            <a:lvl2pPr lvl="1" rtl="0">
              <a:spcBef>
                <a:spcPts val="0"/>
              </a:spcBef>
              <a:spcAft>
                <a:spcPts val="0"/>
              </a:spcAft>
              <a:buClr>
                <a:schemeClr val="accent1"/>
              </a:buClr>
              <a:buSzPts val="4800"/>
              <a:buNone/>
              <a:defRPr sz="6400">
                <a:solidFill>
                  <a:schemeClr val="accent1"/>
                </a:solidFill>
              </a:defRPr>
            </a:lvl2pPr>
            <a:lvl3pPr lvl="2" rtl="0">
              <a:spcBef>
                <a:spcPts val="0"/>
              </a:spcBef>
              <a:spcAft>
                <a:spcPts val="0"/>
              </a:spcAft>
              <a:buClr>
                <a:schemeClr val="accent1"/>
              </a:buClr>
              <a:buSzPts val="4800"/>
              <a:buNone/>
              <a:defRPr sz="6400">
                <a:solidFill>
                  <a:schemeClr val="accent1"/>
                </a:solidFill>
              </a:defRPr>
            </a:lvl3pPr>
            <a:lvl4pPr lvl="3" rtl="0">
              <a:spcBef>
                <a:spcPts val="0"/>
              </a:spcBef>
              <a:spcAft>
                <a:spcPts val="0"/>
              </a:spcAft>
              <a:buClr>
                <a:schemeClr val="accent1"/>
              </a:buClr>
              <a:buSzPts val="4800"/>
              <a:buNone/>
              <a:defRPr sz="6400">
                <a:solidFill>
                  <a:schemeClr val="accent1"/>
                </a:solidFill>
              </a:defRPr>
            </a:lvl4pPr>
            <a:lvl5pPr lvl="4" rtl="0">
              <a:spcBef>
                <a:spcPts val="0"/>
              </a:spcBef>
              <a:spcAft>
                <a:spcPts val="0"/>
              </a:spcAft>
              <a:buClr>
                <a:schemeClr val="accent1"/>
              </a:buClr>
              <a:buSzPts val="4800"/>
              <a:buNone/>
              <a:defRPr sz="6400">
                <a:solidFill>
                  <a:schemeClr val="accent1"/>
                </a:solidFill>
              </a:defRPr>
            </a:lvl5pPr>
            <a:lvl6pPr lvl="5" rtl="0">
              <a:spcBef>
                <a:spcPts val="0"/>
              </a:spcBef>
              <a:spcAft>
                <a:spcPts val="0"/>
              </a:spcAft>
              <a:buClr>
                <a:schemeClr val="accent1"/>
              </a:buClr>
              <a:buSzPts val="4800"/>
              <a:buNone/>
              <a:defRPr sz="6400">
                <a:solidFill>
                  <a:schemeClr val="accent1"/>
                </a:solidFill>
              </a:defRPr>
            </a:lvl6pPr>
            <a:lvl7pPr lvl="6" rtl="0">
              <a:spcBef>
                <a:spcPts val="0"/>
              </a:spcBef>
              <a:spcAft>
                <a:spcPts val="0"/>
              </a:spcAft>
              <a:buClr>
                <a:schemeClr val="accent1"/>
              </a:buClr>
              <a:buSzPts val="4800"/>
              <a:buNone/>
              <a:defRPr sz="6400">
                <a:solidFill>
                  <a:schemeClr val="accent1"/>
                </a:solidFill>
              </a:defRPr>
            </a:lvl7pPr>
            <a:lvl8pPr lvl="7" rtl="0">
              <a:spcBef>
                <a:spcPts val="0"/>
              </a:spcBef>
              <a:spcAft>
                <a:spcPts val="0"/>
              </a:spcAft>
              <a:buClr>
                <a:schemeClr val="accent1"/>
              </a:buClr>
              <a:buSzPts val="4800"/>
              <a:buNone/>
              <a:defRPr sz="6400">
                <a:solidFill>
                  <a:schemeClr val="accent1"/>
                </a:solidFill>
              </a:defRPr>
            </a:lvl8pPr>
            <a:lvl9pPr lvl="8" rtl="0">
              <a:spcBef>
                <a:spcPts val="0"/>
              </a:spcBef>
              <a:spcAft>
                <a:spcPts val="0"/>
              </a:spcAft>
              <a:buClr>
                <a:schemeClr val="accent1"/>
              </a:buClr>
              <a:buSzPts val="4800"/>
              <a:buNone/>
              <a:defRPr sz="6400">
                <a:solidFill>
                  <a:schemeClr val="accent1"/>
                </a:solidFill>
              </a:defRPr>
            </a:lvl9pPr>
          </a:lstStyle>
          <a:p>
            <a:r>
              <a:t>xx%</a:t>
            </a:r>
          </a:p>
        </p:txBody>
      </p:sp>
      <p:sp>
        <p:nvSpPr>
          <p:cNvPr id="134" name="Google Shape;134;p13"/>
          <p:cNvSpPr txBox="1">
            <a:spLocks noGrp="1"/>
          </p:cNvSpPr>
          <p:nvPr>
            <p:ph type="subTitle" idx="5"/>
          </p:nvPr>
        </p:nvSpPr>
        <p:spPr>
          <a:xfrm>
            <a:off x="2673667" y="3230252"/>
            <a:ext cx="3122000" cy="5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800"/>
              <a:buFont typeface="Roboto Mono"/>
              <a:buNone/>
              <a:defRPr sz="2133" b="1">
                <a:latin typeface="Roboto Mono"/>
                <a:ea typeface="Roboto Mono"/>
                <a:cs typeface="Roboto Mono"/>
                <a:sym typeface="Roboto Mono"/>
              </a:defRPr>
            </a:lvl1pPr>
            <a:lvl2pPr lvl="1"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135" name="Google Shape;135;p13"/>
          <p:cNvSpPr txBox="1">
            <a:spLocks noGrp="1"/>
          </p:cNvSpPr>
          <p:nvPr>
            <p:ph type="subTitle" idx="6"/>
          </p:nvPr>
        </p:nvSpPr>
        <p:spPr>
          <a:xfrm>
            <a:off x="2673667" y="3675300"/>
            <a:ext cx="3122000" cy="62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36" name="Google Shape;136;p13"/>
          <p:cNvSpPr txBox="1">
            <a:spLocks noGrp="1"/>
          </p:cNvSpPr>
          <p:nvPr>
            <p:ph type="title" idx="7" hasCustomPrompt="1"/>
          </p:nvPr>
        </p:nvSpPr>
        <p:spPr>
          <a:xfrm>
            <a:off x="1625351" y="4369561"/>
            <a:ext cx="1097600" cy="992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6400">
                <a:solidFill>
                  <a:schemeClr val="accent3"/>
                </a:solidFill>
              </a:defRPr>
            </a:lvl1pPr>
            <a:lvl2pPr lvl="1" rtl="0">
              <a:spcBef>
                <a:spcPts val="0"/>
              </a:spcBef>
              <a:spcAft>
                <a:spcPts val="0"/>
              </a:spcAft>
              <a:buClr>
                <a:schemeClr val="accent1"/>
              </a:buClr>
              <a:buSzPts val="4800"/>
              <a:buNone/>
              <a:defRPr sz="6400">
                <a:solidFill>
                  <a:schemeClr val="accent1"/>
                </a:solidFill>
              </a:defRPr>
            </a:lvl2pPr>
            <a:lvl3pPr lvl="2" rtl="0">
              <a:spcBef>
                <a:spcPts val="0"/>
              </a:spcBef>
              <a:spcAft>
                <a:spcPts val="0"/>
              </a:spcAft>
              <a:buClr>
                <a:schemeClr val="accent1"/>
              </a:buClr>
              <a:buSzPts val="4800"/>
              <a:buNone/>
              <a:defRPr sz="6400">
                <a:solidFill>
                  <a:schemeClr val="accent1"/>
                </a:solidFill>
              </a:defRPr>
            </a:lvl3pPr>
            <a:lvl4pPr lvl="3" rtl="0">
              <a:spcBef>
                <a:spcPts val="0"/>
              </a:spcBef>
              <a:spcAft>
                <a:spcPts val="0"/>
              </a:spcAft>
              <a:buClr>
                <a:schemeClr val="accent1"/>
              </a:buClr>
              <a:buSzPts val="4800"/>
              <a:buNone/>
              <a:defRPr sz="6400">
                <a:solidFill>
                  <a:schemeClr val="accent1"/>
                </a:solidFill>
              </a:defRPr>
            </a:lvl4pPr>
            <a:lvl5pPr lvl="4" rtl="0">
              <a:spcBef>
                <a:spcPts val="0"/>
              </a:spcBef>
              <a:spcAft>
                <a:spcPts val="0"/>
              </a:spcAft>
              <a:buClr>
                <a:schemeClr val="accent1"/>
              </a:buClr>
              <a:buSzPts val="4800"/>
              <a:buNone/>
              <a:defRPr sz="6400">
                <a:solidFill>
                  <a:schemeClr val="accent1"/>
                </a:solidFill>
              </a:defRPr>
            </a:lvl5pPr>
            <a:lvl6pPr lvl="5" rtl="0">
              <a:spcBef>
                <a:spcPts val="0"/>
              </a:spcBef>
              <a:spcAft>
                <a:spcPts val="0"/>
              </a:spcAft>
              <a:buClr>
                <a:schemeClr val="accent1"/>
              </a:buClr>
              <a:buSzPts val="4800"/>
              <a:buNone/>
              <a:defRPr sz="6400">
                <a:solidFill>
                  <a:schemeClr val="accent1"/>
                </a:solidFill>
              </a:defRPr>
            </a:lvl6pPr>
            <a:lvl7pPr lvl="6" rtl="0">
              <a:spcBef>
                <a:spcPts val="0"/>
              </a:spcBef>
              <a:spcAft>
                <a:spcPts val="0"/>
              </a:spcAft>
              <a:buClr>
                <a:schemeClr val="accent1"/>
              </a:buClr>
              <a:buSzPts val="4800"/>
              <a:buNone/>
              <a:defRPr sz="6400">
                <a:solidFill>
                  <a:schemeClr val="accent1"/>
                </a:solidFill>
              </a:defRPr>
            </a:lvl7pPr>
            <a:lvl8pPr lvl="7" rtl="0">
              <a:spcBef>
                <a:spcPts val="0"/>
              </a:spcBef>
              <a:spcAft>
                <a:spcPts val="0"/>
              </a:spcAft>
              <a:buClr>
                <a:schemeClr val="accent1"/>
              </a:buClr>
              <a:buSzPts val="4800"/>
              <a:buNone/>
              <a:defRPr sz="6400">
                <a:solidFill>
                  <a:schemeClr val="accent1"/>
                </a:solidFill>
              </a:defRPr>
            </a:lvl8pPr>
            <a:lvl9pPr lvl="8" rtl="0">
              <a:spcBef>
                <a:spcPts val="0"/>
              </a:spcBef>
              <a:spcAft>
                <a:spcPts val="0"/>
              </a:spcAft>
              <a:buClr>
                <a:schemeClr val="accent1"/>
              </a:buClr>
              <a:buSzPts val="4800"/>
              <a:buNone/>
              <a:defRPr sz="6400">
                <a:solidFill>
                  <a:schemeClr val="accent1"/>
                </a:solidFill>
              </a:defRPr>
            </a:lvl9pPr>
          </a:lstStyle>
          <a:p>
            <a:r>
              <a:t>xx%</a:t>
            </a:r>
          </a:p>
        </p:txBody>
      </p:sp>
      <p:sp>
        <p:nvSpPr>
          <p:cNvPr id="137" name="Google Shape;137;p13"/>
          <p:cNvSpPr txBox="1">
            <a:spLocks noGrp="1"/>
          </p:cNvSpPr>
          <p:nvPr>
            <p:ph type="subTitle" idx="8"/>
          </p:nvPr>
        </p:nvSpPr>
        <p:spPr>
          <a:xfrm>
            <a:off x="2673667" y="4374420"/>
            <a:ext cx="3122000" cy="5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800"/>
              <a:buFont typeface="Roboto Mono"/>
              <a:buNone/>
              <a:defRPr sz="2133" b="1">
                <a:latin typeface="Roboto Mono"/>
                <a:ea typeface="Roboto Mono"/>
                <a:cs typeface="Roboto Mono"/>
                <a:sym typeface="Roboto Mono"/>
              </a:defRPr>
            </a:lvl1pPr>
            <a:lvl2pPr lvl="1"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138" name="Google Shape;138;p13"/>
          <p:cNvSpPr txBox="1">
            <a:spLocks noGrp="1"/>
          </p:cNvSpPr>
          <p:nvPr>
            <p:ph type="subTitle" idx="9"/>
          </p:nvPr>
        </p:nvSpPr>
        <p:spPr>
          <a:xfrm>
            <a:off x="2673667" y="4819467"/>
            <a:ext cx="3122000" cy="62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39" name="Google Shape;139;p13"/>
          <p:cNvSpPr txBox="1">
            <a:spLocks noGrp="1"/>
          </p:cNvSpPr>
          <p:nvPr>
            <p:ph type="title" idx="13" hasCustomPrompt="1"/>
          </p:nvPr>
        </p:nvSpPr>
        <p:spPr>
          <a:xfrm>
            <a:off x="6294351" y="2081228"/>
            <a:ext cx="1097600" cy="992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6400">
                <a:solidFill>
                  <a:schemeClr val="accent3"/>
                </a:solidFill>
              </a:defRPr>
            </a:lvl1pPr>
            <a:lvl2pPr lvl="1" rtl="0">
              <a:spcBef>
                <a:spcPts val="0"/>
              </a:spcBef>
              <a:spcAft>
                <a:spcPts val="0"/>
              </a:spcAft>
              <a:buClr>
                <a:schemeClr val="accent1"/>
              </a:buClr>
              <a:buSzPts val="4800"/>
              <a:buNone/>
              <a:defRPr sz="6400">
                <a:solidFill>
                  <a:schemeClr val="accent1"/>
                </a:solidFill>
              </a:defRPr>
            </a:lvl2pPr>
            <a:lvl3pPr lvl="2" rtl="0">
              <a:spcBef>
                <a:spcPts val="0"/>
              </a:spcBef>
              <a:spcAft>
                <a:spcPts val="0"/>
              </a:spcAft>
              <a:buClr>
                <a:schemeClr val="accent1"/>
              </a:buClr>
              <a:buSzPts val="4800"/>
              <a:buNone/>
              <a:defRPr sz="6400">
                <a:solidFill>
                  <a:schemeClr val="accent1"/>
                </a:solidFill>
              </a:defRPr>
            </a:lvl3pPr>
            <a:lvl4pPr lvl="3" rtl="0">
              <a:spcBef>
                <a:spcPts val="0"/>
              </a:spcBef>
              <a:spcAft>
                <a:spcPts val="0"/>
              </a:spcAft>
              <a:buClr>
                <a:schemeClr val="accent1"/>
              </a:buClr>
              <a:buSzPts val="4800"/>
              <a:buNone/>
              <a:defRPr sz="6400">
                <a:solidFill>
                  <a:schemeClr val="accent1"/>
                </a:solidFill>
              </a:defRPr>
            </a:lvl4pPr>
            <a:lvl5pPr lvl="4" rtl="0">
              <a:spcBef>
                <a:spcPts val="0"/>
              </a:spcBef>
              <a:spcAft>
                <a:spcPts val="0"/>
              </a:spcAft>
              <a:buClr>
                <a:schemeClr val="accent1"/>
              </a:buClr>
              <a:buSzPts val="4800"/>
              <a:buNone/>
              <a:defRPr sz="6400">
                <a:solidFill>
                  <a:schemeClr val="accent1"/>
                </a:solidFill>
              </a:defRPr>
            </a:lvl5pPr>
            <a:lvl6pPr lvl="5" rtl="0">
              <a:spcBef>
                <a:spcPts val="0"/>
              </a:spcBef>
              <a:spcAft>
                <a:spcPts val="0"/>
              </a:spcAft>
              <a:buClr>
                <a:schemeClr val="accent1"/>
              </a:buClr>
              <a:buSzPts val="4800"/>
              <a:buNone/>
              <a:defRPr sz="6400">
                <a:solidFill>
                  <a:schemeClr val="accent1"/>
                </a:solidFill>
              </a:defRPr>
            </a:lvl6pPr>
            <a:lvl7pPr lvl="6" rtl="0">
              <a:spcBef>
                <a:spcPts val="0"/>
              </a:spcBef>
              <a:spcAft>
                <a:spcPts val="0"/>
              </a:spcAft>
              <a:buClr>
                <a:schemeClr val="accent1"/>
              </a:buClr>
              <a:buSzPts val="4800"/>
              <a:buNone/>
              <a:defRPr sz="6400">
                <a:solidFill>
                  <a:schemeClr val="accent1"/>
                </a:solidFill>
              </a:defRPr>
            </a:lvl7pPr>
            <a:lvl8pPr lvl="7" rtl="0">
              <a:spcBef>
                <a:spcPts val="0"/>
              </a:spcBef>
              <a:spcAft>
                <a:spcPts val="0"/>
              </a:spcAft>
              <a:buClr>
                <a:schemeClr val="accent1"/>
              </a:buClr>
              <a:buSzPts val="4800"/>
              <a:buNone/>
              <a:defRPr sz="6400">
                <a:solidFill>
                  <a:schemeClr val="accent1"/>
                </a:solidFill>
              </a:defRPr>
            </a:lvl8pPr>
            <a:lvl9pPr lvl="8" rtl="0">
              <a:spcBef>
                <a:spcPts val="0"/>
              </a:spcBef>
              <a:spcAft>
                <a:spcPts val="0"/>
              </a:spcAft>
              <a:buClr>
                <a:schemeClr val="accent1"/>
              </a:buClr>
              <a:buSzPts val="4800"/>
              <a:buNone/>
              <a:defRPr sz="6400">
                <a:solidFill>
                  <a:schemeClr val="accent1"/>
                </a:solidFill>
              </a:defRPr>
            </a:lvl9pPr>
          </a:lstStyle>
          <a:p>
            <a:r>
              <a:t>xx%</a:t>
            </a:r>
          </a:p>
        </p:txBody>
      </p:sp>
      <p:sp>
        <p:nvSpPr>
          <p:cNvPr id="140" name="Google Shape;140;p13"/>
          <p:cNvSpPr txBox="1">
            <a:spLocks noGrp="1"/>
          </p:cNvSpPr>
          <p:nvPr>
            <p:ph type="subTitle" idx="14"/>
          </p:nvPr>
        </p:nvSpPr>
        <p:spPr>
          <a:xfrm>
            <a:off x="7342567" y="2086085"/>
            <a:ext cx="3122000" cy="5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800"/>
              <a:buFont typeface="Roboto Mono"/>
              <a:buNone/>
              <a:defRPr sz="2133" b="1">
                <a:latin typeface="Roboto Mono"/>
                <a:ea typeface="Roboto Mono"/>
                <a:cs typeface="Roboto Mono"/>
                <a:sym typeface="Roboto Mono"/>
              </a:defRPr>
            </a:lvl1pPr>
            <a:lvl2pPr lvl="1"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141" name="Google Shape;141;p13"/>
          <p:cNvSpPr txBox="1">
            <a:spLocks noGrp="1"/>
          </p:cNvSpPr>
          <p:nvPr>
            <p:ph type="subTitle" idx="15"/>
          </p:nvPr>
        </p:nvSpPr>
        <p:spPr>
          <a:xfrm>
            <a:off x="7342571" y="2531133"/>
            <a:ext cx="3122000" cy="62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42" name="Google Shape;142;p13"/>
          <p:cNvSpPr txBox="1">
            <a:spLocks noGrp="1"/>
          </p:cNvSpPr>
          <p:nvPr>
            <p:ph type="title" idx="16" hasCustomPrompt="1"/>
          </p:nvPr>
        </p:nvSpPr>
        <p:spPr>
          <a:xfrm>
            <a:off x="6294351" y="3225395"/>
            <a:ext cx="1097600" cy="992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6400">
                <a:solidFill>
                  <a:schemeClr val="accent3"/>
                </a:solidFill>
              </a:defRPr>
            </a:lvl1pPr>
            <a:lvl2pPr lvl="1" rtl="0">
              <a:spcBef>
                <a:spcPts val="0"/>
              </a:spcBef>
              <a:spcAft>
                <a:spcPts val="0"/>
              </a:spcAft>
              <a:buClr>
                <a:schemeClr val="accent1"/>
              </a:buClr>
              <a:buSzPts val="4800"/>
              <a:buNone/>
              <a:defRPr sz="6400">
                <a:solidFill>
                  <a:schemeClr val="accent1"/>
                </a:solidFill>
              </a:defRPr>
            </a:lvl2pPr>
            <a:lvl3pPr lvl="2" rtl="0">
              <a:spcBef>
                <a:spcPts val="0"/>
              </a:spcBef>
              <a:spcAft>
                <a:spcPts val="0"/>
              </a:spcAft>
              <a:buClr>
                <a:schemeClr val="accent1"/>
              </a:buClr>
              <a:buSzPts val="4800"/>
              <a:buNone/>
              <a:defRPr sz="6400">
                <a:solidFill>
                  <a:schemeClr val="accent1"/>
                </a:solidFill>
              </a:defRPr>
            </a:lvl3pPr>
            <a:lvl4pPr lvl="3" rtl="0">
              <a:spcBef>
                <a:spcPts val="0"/>
              </a:spcBef>
              <a:spcAft>
                <a:spcPts val="0"/>
              </a:spcAft>
              <a:buClr>
                <a:schemeClr val="accent1"/>
              </a:buClr>
              <a:buSzPts val="4800"/>
              <a:buNone/>
              <a:defRPr sz="6400">
                <a:solidFill>
                  <a:schemeClr val="accent1"/>
                </a:solidFill>
              </a:defRPr>
            </a:lvl4pPr>
            <a:lvl5pPr lvl="4" rtl="0">
              <a:spcBef>
                <a:spcPts val="0"/>
              </a:spcBef>
              <a:spcAft>
                <a:spcPts val="0"/>
              </a:spcAft>
              <a:buClr>
                <a:schemeClr val="accent1"/>
              </a:buClr>
              <a:buSzPts val="4800"/>
              <a:buNone/>
              <a:defRPr sz="6400">
                <a:solidFill>
                  <a:schemeClr val="accent1"/>
                </a:solidFill>
              </a:defRPr>
            </a:lvl5pPr>
            <a:lvl6pPr lvl="5" rtl="0">
              <a:spcBef>
                <a:spcPts val="0"/>
              </a:spcBef>
              <a:spcAft>
                <a:spcPts val="0"/>
              </a:spcAft>
              <a:buClr>
                <a:schemeClr val="accent1"/>
              </a:buClr>
              <a:buSzPts val="4800"/>
              <a:buNone/>
              <a:defRPr sz="6400">
                <a:solidFill>
                  <a:schemeClr val="accent1"/>
                </a:solidFill>
              </a:defRPr>
            </a:lvl6pPr>
            <a:lvl7pPr lvl="6" rtl="0">
              <a:spcBef>
                <a:spcPts val="0"/>
              </a:spcBef>
              <a:spcAft>
                <a:spcPts val="0"/>
              </a:spcAft>
              <a:buClr>
                <a:schemeClr val="accent1"/>
              </a:buClr>
              <a:buSzPts val="4800"/>
              <a:buNone/>
              <a:defRPr sz="6400">
                <a:solidFill>
                  <a:schemeClr val="accent1"/>
                </a:solidFill>
              </a:defRPr>
            </a:lvl7pPr>
            <a:lvl8pPr lvl="7" rtl="0">
              <a:spcBef>
                <a:spcPts val="0"/>
              </a:spcBef>
              <a:spcAft>
                <a:spcPts val="0"/>
              </a:spcAft>
              <a:buClr>
                <a:schemeClr val="accent1"/>
              </a:buClr>
              <a:buSzPts val="4800"/>
              <a:buNone/>
              <a:defRPr sz="6400">
                <a:solidFill>
                  <a:schemeClr val="accent1"/>
                </a:solidFill>
              </a:defRPr>
            </a:lvl8pPr>
            <a:lvl9pPr lvl="8" rtl="0">
              <a:spcBef>
                <a:spcPts val="0"/>
              </a:spcBef>
              <a:spcAft>
                <a:spcPts val="0"/>
              </a:spcAft>
              <a:buClr>
                <a:schemeClr val="accent1"/>
              </a:buClr>
              <a:buSzPts val="4800"/>
              <a:buNone/>
              <a:defRPr sz="6400">
                <a:solidFill>
                  <a:schemeClr val="accent1"/>
                </a:solidFill>
              </a:defRPr>
            </a:lvl9pPr>
          </a:lstStyle>
          <a:p>
            <a:r>
              <a:t>xx%</a:t>
            </a:r>
          </a:p>
        </p:txBody>
      </p:sp>
      <p:sp>
        <p:nvSpPr>
          <p:cNvPr id="143" name="Google Shape;143;p13"/>
          <p:cNvSpPr txBox="1">
            <a:spLocks noGrp="1"/>
          </p:cNvSpPr>
          <p:nvPr>
            <p:ph type="subTitle" idx="17"/>
          </p:nvPr>
        </p:nvSpPr>
        <p:spPr>
          <a:xfrm>
            <a:off x="7342571" y="3230252"/>
            <a:ext cx="3122000" cy="5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800"/>
              <a:buFont typeface="Roboto Mono"/>
              <a:buNone/>
              <a:defRPr sz="2133" b="1">
                <a:latin typeface="Roboto Mono"/>
                <a:ea typeface="Roboto Mono"/>
                <a:cs typeface="Roboto Mono"/>
                <a:sym typeface="Roboto Mono"/>
              </a:defRPr>
            </a:lvl1pPr>
            <a:lvl2pPr lvl="1"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144" name="Google Shape;144;p13"/>
          <p:cNvSpPr txBox="1">
            <a:spLocks noGrp="1"/>
          </p:cNvSpPr>
          <p:nvPr>
            <p:ph type="subTitle" idx="18"/>
          </p:nvPr>
        </p:nvSpPr>
        <p:spPr>
          <a:xfrm>
            <a:off x="7342571" y="3675300"/>
            <a:ext cx="3122000" cy="62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45" name="Google Shape;145;p13"/>
          <p:cNvSpPr txBox="1">
            <a:spLocks noGrp="1"/>
          </p:cNvSpPr>
          <p:nvPr>
            <p:ph type="title" idx="19" hasCustomPrompt="1"/>
          </p:nvPr>
        </p:nvSpPr>
        <p:spPr>
          <a:xfrm>
            <a:off x="6294351" y="4369561"/>
            <a:ext cx="1097600" cy="992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6400">
                <a:solidFill>
                  <a:schemeClr val="accent3"/>
                </a:solidFill>
              </a:defRPr>
            </a:lvl1pPr>
            <a:lvl2pPr lvl="1" rtl="0">
              <a:spcBef>
                <a:spcPts val="0"/>
              </a:spcBef>
              <a:spcAft>
                <a:spcPts val="0"/>
              </a:spcAft>
              <a:buClr>
                <a:schemeClr val="accent1"/>
              </a:buClr>
              <a:buSzPts val="4800"/>
              <a:buNone/>
              <a:defRPr sz="6400">
                <a:solidFill>
                  <a:schemeClr val="accent1"/>
                </a:solidFill>
              </a:defRPr>
            </a:lvl2pPr>
            <a:lvl3pPr lvl="2" rtl="0">
              <a:spcBef>
                <a:spcPts val="0"/>
              </a:spcBef>
              <a:spcAft>
                <a:spcPts val="0"/>
              </a:spcAft>
              <a:buClr>
                <a:schemeClr val="accent1"/>
              </a:buClr>
              <a:buSzPts val="4800"/>
              <a:buNone/>
              <a:defRPr sz="6400">
                <a:solidFill>
                  <a:schemeClr val="accent1"/>
                </a:solidFill>
              </a:defRPr>
            </a:lvl3pPr>
            <a:lvl4pPr lvl="3" rtl="0">
              <a:spcBef>
                <a:spcPts val="0"/>
              </a:spcBef>
              <a:spcAft>
                <a:spcPts val="0"/>
              </a:spcAft>
              <a:buClr>
                <a:schemeClr val="accent1"/>
              </a:buClr>
              <a:buSzPts val="4800"/>
              <a:buNone/>
              <a:defRPr sz="6400">
                <a:solidFill>
                  <a:schemeClr val="accent1"/>
                </a:solidFill>
              </a:defRPr>
            </a:lvl4pPr>
            <a:lvl5pPr lvl="4" rtl="0">
              <a:spcBef>
                <a:spcPts val="0"/>
              </a:spcBef>
              <a:spcAft>
                <a:spcPts val="0"/>
              </a:spcAft>
              <a:buClr>
                <a:schemeClr val="accent1"/>
              </a:buClr>
              <a:buSzPts val="4800"/>
              <a:buNone/>
              <a:defRPr sz="6400">
                <a:solidFill>
                  <a:schemeClr val="accent1"/>
                </a:solidFill>
              </a:defRPr>
            </a:lvl5pPr>
            <a:lvl6pPr lvl="5" rtl="0">
              <a:spcBef>
                <a:spcPts val="0"/>
              </a:spcBef>
              <a:spcAft>
                <a:spcPts val="0"/>
              </a:spcAft>
              <a:buClr>
                <a:schemeClr val="accent1"/>
              </a:buClr>
              <a:buSzPts val="4800"/>
              <a:buNone/>
              <a:defRPr sz="6400">
                <a:solidFill>
                  <a:schemeClr val="accent1"/>
                </a:solidFill>
              </a:defRPr>
            </a:lvl6pPr>
            <a:lvl7pPr lvl="6" rtl="0">
              <a:spcBef>
                <a:spcPts val="0"/>
              </a:spcBef>
              <a:spcAft>
                <a:spcPts val="0"/>
              </a:spcAft>
              <a:buClr>
                <a:schemeClr val="accent1"/>
              </a:buClr>
              <a:buSzPts val="4800"/>
              <a:buNone/>
              <a:defRPr sz="6400">
                <a:solidFill>
                  <a:schemeClr val="accent1"/>
                </a:solidFill>
              </a:defRPr>
            </a:lvl7pPr>
            <a:lvl8pPr lvl="7" rtl="0">
              <a:spcBef>
                <a:spcPts val="0"/>
              </a:spcBef>
              <a:spcAft>
                <a:spcPts val="0"/>
              </a:spcAft>
              <a:buClr>
                <a:schemeClr val="accent1"/>
              </a:buClr>
              <a:buSzPts val="4800"/>
              <a:buNone/>
              <a:defRPr sz="6400">
                <a:solidFill>
                  <a:schemeClr val="accent1"/>
                </a:solidFill>
              </a:defRPr>
            </a:lvl8pPr>
            <a:lvl9pPr lvl="8" rtl="0">
              <a:spcBef>
                <a:spcPts val="0"/>
              </a:spcBef>
              <a:spcAft>
                <a:spcPts val="0"/>
              </a:spcAft>
              <a:buClr>
                <a:schemeClr val="accent1"/>
              </a:buClr>
              <a:buSzPts val="4800"/>
              <a:buNone/>
              <a:defRPr sz="6400">
                <a:solidFill>
                  <a:schemeClr val="accent1"/>
                </a:solidFill>
              </a:defRPr>
            </a:lvl9pPr>
          </a:lstStyle>
          <a:p>
            <a:r>
              <a:t>xx%</a:t>
            </a:r>
          </a:p>
        </p:txBody>
      </p:sp>
      <p:sp>
        <p:nvSpPr>
          <p:cNvPr id="146" name="Google Shape;146;p13"/>
          <p:cNvSpPr txBox="1">
            <a:spLocks noGrp="1"/>
          </p:cNvSpPr>
          <p:nvPr>
            <p:ph type="subTitle" idx="20"/>
          </p:nvPr>
        </p:nvSpPr>
        <p:spPr>
          <a:xfrm>
            <a:off x="7342571" y="4374420"/>
            <a:ext cx="3122000" cy="5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800"/>
              <a:buFont typeface="Roboto Mono"/>
              <a:buNone/>
              <a:defRPr sz="2133" b="1">
                <a:latin typeface="Roboto Mono"/>
                <a:ea typeface="Roboto Mono"/>
                <a:cs typeface="Roboto Mono"/>
                <a:sym typeface="Roboto Mono"/>
              </a:defRPr>
            </a:lvl1pPr>
            <a:lvl2pPr lvl="1"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147" name="Google Shape;147;p13"/>
          <p:cNvSpPr txBox="1">
            <a:spLocks noGrp="1"/>
          </p:cNvSpPr>
          <p:nvPr>
            <p:ph type="subTitle" idx="21"/>
          </p:nvPr>
        </p:nvSpPr>
        <p:spPr>
          <a:xfrm>
            <a:off x="7342571" y="4819467"/>
            <a:ext cx="3122000" cy="62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 name="Slide Number Placeholder 1">
            <a:extLst>
              <a:ext uri="{FF2B5EF4-FFF2-40B4-BE49-F238E27FC236}">
                <a16:creationId xmlns:a16="http://schemas.microsoft.com/office/drawing/2014/main" id="{9A6B1DDE-5D8E-452A-BB2F-65FF1A43A688}"/>
              </a:ext>
            </a:extLst>
          </p:cNvPr>
          <p:cNvSpPr>
            <a:spLocks noGrp="1"/>
          </p:cNvSpPr>
          <p:nvPr>
            <p:ph type="sldNum" sz="quarter" idx="22"/>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3189264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bg>
      <p:bgPr>
        <a:blipFill>
          <a:blip r:embed="rId2">
            <a:alphaModFix/>
          </a:blip>
          <a:stretch>
            <a:fillRect/>
          </a:stretch>
        </a:blipFill>
        <a:effectLst/>
      </p:bgPr>
    </p:bg>
    <p:spTree>
      <p:nvGrpSpPr>
        <p:cNvPr id="1" name="Shape 148"/>
        <p:cNvGrpSpPr/>
        <p:nvPr/>
      </p:nvGrpSpPr>
      <p:grpSpPr>
        <a:xfrm>
          <a:off x="0" y="0"/>
          <a:ext cx="0" cy="0"/>
          <a:chOff x="0" y="0"/>
          <a:chExt cx="0" cy="0"/>
        </a:xfrm>
      </p:grpSpPr>
      <p:grpSp>
        <p:nvGrpSpPr>
          <p:cNvPr id="149" name="Google Shape;149;p14"/>
          <p:cNvGrpSpPr/>
          <p:nvPr/>
        </p:nvGrpSpPr>
        <p:grpSpPr>
          <a:xfrm>
            <a:off x="964300" y="501368"/>
            <a:ext cx="10263600" cy="5636833"/>
            <a:chOff x="723225" y="376025"/>
            <a:chExt cx="7697700" cy="4227625"/>
          </a:xfrm>
        </p:grpSpPr>
        <p:sp>
          <p:nvSpPr>
            <p:cNvPr id="150" name="Google Shape;150;p14"/>
            <p:cNvSpPr/>
            <p:nvPr/>
          </p:nvSpPr>
          <p:spPr>
            <a:xfrm>
              <a:off x="799425" y="452850"/>
              <a:ext cx="7621500" cy="41508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14"/>
            <p:cNvSpPr/>
            <p:nvPr/>
          </p:nvSpPr>
          <p:spPr>
            <a:xfrm>
              <a:off x="723225" y="376025"/>
              <a:ext cx="7621500" cy="4150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2" name="Google Shape;152;p14"/>
          <p:cNvSpPr txBox="1">
            <a:spLocks noGrp="1"/>
          </p:cNvSpPr>
          <p:nvPr>
            <p:ph type="title"/>
          </p:nvPr>
        </p:nvSpPr>
        <p:spPr>
          <a:xfrm flipH="1">
            <a:off x="5889333" y="1828751"/>
            <a:ext cx="4361600" cy="166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5600"/>
            </a:lvl1pPr>
            <a:lvl2pPr lvl="1" rtl="0">
              <a:spcBef>
                <a:spcPts val="0"/>
              </a:spcBef>
              <a:spcAft>
                <a:spcPts val="0"/>
              </a:spcAft>
              <a:buSzPts val="4200"/>
              <a:buNone/>
              <a:defRPr sz="5600"/>
            </a:lvl2pPr>
            <a:lvl3pPr lvl="2" rtl="0">
              <a:spcBef>
                <a:spcPts val="0"/>
              </a:spcBef>
              <a:spcAft>
                <a:spcPts val="0"/>
              </a:spcAft>
              <a:buSzPts val="4200"/>
              <a:buNone/>
              <a:defRPr sz="5600"/>
            </a:lvl3pPr>
            <a:lvl4pPr lvl="3" rtl="0">
              <a:spcBef>
                <a:spcPts val="0"/>
              </a:spcBef>
              <a:spcAft>
                <a:spcPts val="0"/>
              </a:spcAft>
              <a:buSzPts val="4200"/>
              <a:buNone/>
              <a:defRPr sz="5600"/>
            </a:lvl4pPr>
            <a:lvl5pPr lvl="4" rtl="0">
              <a:spcBef>
                <a:spcPts val="0"/>
              </a:spcBef>
              <a:spcAft>
                <a:spcPts val="0"/>
              </a:spcAft>
              <a:buSzPts val="4200"/>
              <a:buNone/>
              <a:defRPr sz="5600"/>
            </a:lvl5pPr>
            <a:lvl6pPr lvl="5" rtl="0">
              <a:spcBef>
                <a:spcPts val="0"/>
              </a:spcBef>
              <a:spcAft>
                <a:spcPts val="0"/>
              </a:spcAft>
              <a:buSzPts val="4200"/>
              <a:buNone/>
              <a:defRPr sz="5600"/>
            </a:lvl6pPr>
            <a:lvl7pPr lvl="6" rtl="0">
              <a:spcBef>
                <a:spcPts val="0"/>
              </a:spcBef>
              <a:spcAft>
                <a:spcPts val="0"/>
              </a:spcAft>
              <a:buSzPts val="4200"/>
              <a:buNone/>
              <a:defRPr sz="5600"/>
            </a:lvl7pPr>
            <a:lvl8pPr lvl="7" rtl="0">
              <a:spcBef>
                <a:spcPts val="0"/>
              </a:spcBef>
              <a:spcAft>
                <a:spcPts val="0"/>
              </a:spcAft>
              <a:buSzPts val="4200"/>
              <a:buNone/>
              <a:defRPr sz="5600"/>
            </a:lvl8pPr>
            <a:lvl9pPr lvl="8" rtl="0">
              <a:spcBef>
                <a:spcPts val="0"/>
              </a:spcBef>
              <a:spcAft>
                <a:spcPts val="0"/>
              </a:spcAft>
              <a:buSzPts val="4200"/>
              <a:buNone/>
              <a:defRPr sz="5600"/>
            </a:lvl9pPr>
          </a:lstStyle>
          <a:p>
            <a:r>
              <a:rPr lang="en-US"/>
              <a:t>Click to edit Master title style</a:t>
            </a:r>
            <a:endParaRPr/>
          </a:p>
        </p:txBody>
      </p:sp>
      <p:sp>
        <p:nvSpPr>
          <p:cNvPr id="153" name="Google Shape;153;p14"/>
          <p:cNvSpPr txBox="1">
            <a:spLocks noGrp="1"/>
          </p:cNvSpPr>
          <p:nvPr>
            <p:ph type="subTitle" idx="1"/>
          </p:nvPr>
        </p:nvSpPr>
        <p:spPr>
          <a:xfrm flipH="1">
            <a:off x="5889333" y="3619917"/>
            <a:ext cx="4361600" cy="13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r>
              <a:rPr lang="en-US"/>
              <a:t>Click to edit Master subtitle style</a:t>
            </a:r>
            <a:endParaRPr/>
          </a:p>
        </p:txBody>
      </p:sp>
      <p:grpSp>
        <p:nvGrpSpPr>
          <p:cNvPr id="154" name="Google Shape;154;p14"/>
          <p:cNvGrpSpPr/>
          <p:nvPr/>
        </p:nvGrpSpPr>
        <p:grpSpPr>
          <a:xfrm>
            <a:off x="963967" y="503800"/>
            <a:ext cx="10162000" cy="432400"/>
            <a:chOff x="722975" y="702425"/>
            <a:chExt cx="7621500" cy="324300"/>
          </a:xfrm>
        </p:grpSpPr>
        <p:sp>
          <p:nvSpPr>
            <p:cNvPr id="155" name="Google Shape;155;p14"/>
            <p:cNvSpPr/>
            <p:nvPr/>
          </p:nvSpPr>
          <p:spPr>
            <a:xfrm>
              <a:off x="722975" y="702425"/>
              <a:ext cx="7621500" cy="324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14"/>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14"/>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14"/>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Slide Number Placeholder 1">
            <a:extLst>
              <a:ext uri="{FF2B5EF4-FFF2-40B4-BE49-F238E27FC236}">
                <a16:creationId xmlns:a16="http://schemas.microsoft.com/office/drawing/2014/main" id="{45F73686-2367-446E-AEA1-F611E8409634}"/>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20140290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59"/>
        <p:cNvGrpSpPr/>
        <p:nvPr/>
      </p:nvGrpSpPr>
      <p:grpSpPr>
        <a:xfrm>
          <a:off x="0" y="0"/>
          <a:ext cx="0" cy="0"/>
          <a:chOff x="0" y="0"/>
          <a:chExt cx="0" cy="0"/>
        </a:xfrm>
      </p:grpSpPr>
      <p:grpSp>
        <p:nvGrpSpPr>
          <p:cNvPr id="160" name="Google Shape;160;p15"/>
          <p:cNvGrpSpPr/>
          <p:nvPr/>
        </p:nvGrpSpPr>
        <p:grpSpPr>
          <a:xfrm>
            <a:off x="6258367" y="501367"/>
            <a:ext cx="4964900" cy="5635600"/>
            <a:chOff x="4693775" y="376025"/>
            <a:chExt cx="3723675" cy="4226700"/>
          </a:xfrm>
        </p:grpSpPr>
        <p:sp>
          <p:nvSpPr>
            <p:cNvPr id="161" name="Google Shape;161;p15"/>
            <p:cNvSpPr/>
            <p:nvPr/>
          </p:nvSpPr>
          <p:spPr>
            <a:xfrm>
              <a:off x="4766750" y="452225"/>
              <a:ext cx="3650700" cy="41505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15"/>
            <p:cNvSpPr/>
            <p:nvPr/>
          </p:nvSpPr>
          <p:spPr>
            <a:xfrm>
              <a:off x="4693775" y="376025"/>
              <a:ext cx="3650700" cy="4150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3" name="Google Shape;163;p15"/>
          <p:cNvGrpSpPr/>
          <p:nvPr/>
        </p:nvGrpSpPr>
        <p:grpSpPr>
          <a:xfrm>
            <a:off x="964301" y="501367"/>
            <a:ext cx="4964900" cy="5635600"/>
            <a:chOff x="723225" y="376025"/>
            <a:chExt cx="3723675" cy="4226700"/>
          </a:xfrm>
        </p:grpSpPr>
        <p:sp>
          <p:nvSpPr>
            <p:cNvPr id="164" name="Google Shape;164;p15"/>
            <p:cNvSpPr/>
            <p:nvPr/>
          </p:nvSpPr>
          <p:spPr>
            <a:xfrm>
              <a:off x="796200" y="452225"/>
              <a:ext cx="3650700" cy="41505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15"/>
            <p:cNvSpPr/>
            <p:nvPr/>
          </p:nvSpPr>
          <p:spPr>
            <a:xfrm>
              <a:off x="723225" y="376025"/>
              <a:ext cx="3650700" cy="4150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6" name="Google Shape;166;p15"/>
          <p:cNvSpPr txBox="1">
            <a:spLocks noGrp="1"/>
          </p:cNvSpPr>
          <p:nvPr>
            <p:ph type="title"/>
          </p:nvPr>
        </p:nvSpPr>
        <p:spPr>
          <a:xfrm>
            <a:off x="1845667" y="1425767"/>
            <a:ext cx="3308000" cy="1803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67" name="Google Shape;167;p15"/>
          <p:cNvSpPr txBox="1">
            <a:spLocks noGrp="1"/>
          </p:cNvSpPr>
          <p:nvPr>
            <p:ph type="subTitle" idx="1"/>
          </p:nvPr>
        </p:nvSpPr>
        <p:spPr>
          <a:xfrm>
            <a:off x="1845667" y="3426565"/>
            <a:ext cx="3308000" cy="168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Char char="●"/>
              <a:defRPr sz="1867"/>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r>
              <a:rPr lang="en-US"/>
              <a:t>Click to edit Master subtitle style</a:t>
            </a:r>
            <a:endParaRPr/>
          </a:p>
        </p:txBody>
      </p:sp>
      <p:sp>
        <p:nvSpPr>
          <p:cNvPr id="168" name="Google Shape;168;p15"/>
          <p:cNvSpPr txBox="1">
            <a:spLocks noGrp="1"/>
          </p:cNvSpPr>
          <p:nvPr>
            <p:ph type="subTitle" idx="2"/>
          </p:nvPr>
        </p:nvSpPr>
        <p:spPr>
          <a:xfrm>
            <a:off x="7038167" y="1084217"/>
            <a:ext cx="3486400" cy="44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AutoNum type="arabicPeriod"/>
              <a:defRPr sz="1867"/>
            </a:lvl1pPr>
            <a:lvl2pPr lvl="1" rtl="0">
              <a:lnSpc>
                <a:spcPct val="100000"/>
              </a:lnSpc>
              <a:spcBef>
                <a:spcPts val="0"/>
              </a:spcBef>
              <a:spcAft>
                <a:spcPts val="0"/>
              </a:spcAft>
              <a:buSzPts val="1400"/>
              <a:buAutoNum type="alphaLcPeriod"/>
              <a:defRPr/>
            </a:lvl2pPr>
            <a:lvl3pPr lvl="2" rtl="0">
              <a:lnSpc>
                <a:spcPct val="100000"/>
              </a:lnSpc>
              <a:spcBef>
                <a:spcPts val="0"/>
              </a:spcBef>
              <a:spcAft>
                <a:spcPts val="0"/>
              </a:spcAft>
              <a:buSzPts val="1400"/>
              <a:buAutoNum type="romanLcPeriod"/>
              <a:defRPr/>
            </a:lvl3pPr>
            <a:lvl4pPr lvl="3" rtl="0">
              <a:lnSpc>
                <a:spcPct val="100000"/>
              </a:lnSpc>
              <a:spcBef>
                <a:spcPts val="0"/>
              </a:spcBef>
              <a:spcAft>
                <a:spcPts val="0"/>
              </a:spcAft>
              <a:buSzPts val="1400"/>
              <a:buAutoNum type="arabicPeriod"/>
              <a:defRPr/>
            </a:lvl4pPr>
            <a:lvl5pPr lvl="4" rtl="0">
              <a:lnSpc>
                <a:spcPct val="100000"/>
              </a:lnSpc>
              <a:spcBef>
                <a:spcPts val="0"/>
              </a:spcBef>
              <a:spcAft>
                <a:spcPts val="0"/>
              </a:spcAft>
              <a:buSzPts val="1400"/>
              <a:buAutoNum type="alphaLcPeriod"/>
              <a:defRPr/>
            </a:lvl5pPr>
            <a:lvl6pPr lvl="5" rtl="0">
              <a:lnSpc>
                <a:spcPct val="100000"/>
              </a:lnSpc>
              <a:spcBef>
                <a:spcPts val="0"/>
              </a:spcBef>
              <a:spcAft>
                <a:spcPts val="0"/>
              </a:spcAft>
              <a:buSzPts val="1400"/>
              <a:buAutoNum type="romanLcPeriod"/>
              <a:defRPr/>
            </a:lvl6pPr>
            <a:lvl7pPr lvl="6" rtl="0">
              <a:lnSpc>
                <a:spcPct val="100000"/>
              </a:lnSpc>
              <a:spcBef>
                <a:spcPts val="0"/>
              </a:spcBef>
              <a:spcAft>
                <a:spcPts val="0"/>
              </a:spcAft>
              <a:buSzPts val="1400"/>
              <a:buAutoNum type="arabicPeriod"/>
              <a:defRPr/>
            </a:lvl7pPr>
            <a:lvl8pPr lvl="7" rtl="0">
              <a:lnSpc>
                <a:spcPct val="100000"/>
              </a:lnSpc>
              <a:spcBef>
                <a:spcPts val="0"/>
              </a:spcBef>
              <a:spcAft>
                <a:spcPts val="0"/>
              </a:spcAft>
              <a:buSzPts val="1400"/>
              <a:buAutoNum type="alphaLcPeriod"/>
              <a:defRPr/>
            </a:lvl8pPr>
            <a:lvl9pPr lvl="8" rtl="0">
              <a:lnSpc>
                <a:spcPct val="100000"/>
              </a:lnSpc>
              <a:spcBef>
                <a:spcPts val="0"/>
              </a:spcBef>
              <a:spcAft>
                <a:spcPts val="0"/>
              </a:spcAft>
              <a:buSzPts val="1400"/>
              <a:buAutoNum type="romanLcPeriod"/>
              <a:defRPr/>
            </a:lvl9pPr>
          </a:lstStyle>
          <a:p>
            <a:r>
              <a:rPr lang="en-US"/>
              <a:t>Click to edit Master subtitle style</a:t>
            </a:r>
            <a:endParaRPr/>
          </a:p>
        </p:txBody>
      </p:sp>
      <p:sp>
        <p:nvSpPr>
          <p:cNvPr id="2" name="Slide Number Placeholder 1">
            <a:extLst>
              <a:ext uri="{FF2B5EF4-FFF2-40B4-BE49-F238E27FC236}">
                <a16:creationId xmlns:a16="http://schemas.microsoft.com/office/drawing/2014/main" id="{23658096-5A6E-4E5D-BF7F-A17217A16803}"/>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4166438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1 1">
  <p:cSld name="Custom Layout 1 1">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17"/>
          <p:cNvSpPr/>
          <p:nvPr/>
        </p:nvSpPr>
        <p:spPr>
          <a:xfrm>
            <a:off x="9176300" y="864733"/>
            <a:ext cx="2056000" cy="52724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6" name="Google Shape;196;p17"/>
          <p:cNvSpPr/>
          <p:nvPr/>
        </p:nvSpPr>
        <p:spPr>
          <a:xfrm>
            <a:off x="9074700" y="763133"/>
            <a:ext cx="2056000" cy="527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7" name="Google Shape;197;p17"/>
          <p:cNvSpPr/>
          <p:nvPr/>
        </p:nvSpPr>
        <p:spPr>
          <a:xfrm>
            <a:off x="6822933" y="864733"/>
            <a:ext cx="2056000" cy="5272400"/>
          </a:xfrm>
          <a:prstGeom prst="rect">
            <a:avLst/>
          </a:prstGeom>
          <a:solidFill>
            <a:schemeClr val="accent4"/>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8" name="Google Shape;198;p17"/>
          <p:cNvSpPr/>
          <p:nvPr/>
        </p:nvSpPr>
        <p:spPr>
          <a:xfrm>
            <a:off x="6721333" y="763133"/>
            <a:ext cx="2056000" cy="527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9" name="Google Shape;199;p17"/>
          <p:cNvSpPr/>
          <p:nvPr/>
        </p:nvSpPr>
        <p:spPr>
          <a:xfrm>
            <a:off x="1065900" y="864733"/>
            <a:ext cx="3045200" cy="52724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17"/>
          <p:cNvSpPr/>
          <p:nvPr/>
        </p:nvSpPr>
        <p:spPr>
          <a:xfrm>
            <a:off x="964300" y="763200"/>
            <a:ext cx="3045200" cy="527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17"/>
          <p:cNvSpPr txBox="1">
            <a:spLocks noGrp="1"/>
          </p:cNvSpPr>
          <p:nvPr>
            <p:ph type="title"/>
          </p:nvPr>
        </p:nvSpPr>
        <p:spPr>
          <a:xfrm>
            <a:off x="1330033" y="1094967"/>
            <a:ext cx="279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02" name="Google Shape;202;p17"/>
          <p:cNvSpPr/>
          <p:nvPr/>
        </p:nvSpPr>
        <p:spPr>
          <a:xfrm>
            <a:off x="4469767" y="864733"/>
            <a:ext cx="2056000" cy="52724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3" name="Google Shape;203;p17"/>
          <p:cNvSpPr/>
          <p:nvPr/>
        </p:nvSpPr>
        <p:spPr>
          <a:xfrm>
            <a:off x="4368167" y="763133"/>
            <a:ext cx="2056000" cy="527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4" name="Google Shape;204;p17"/>
          <p:cNvGrpSpPr/>
          <p:nvPr/>
        </p:nvGrpSpPr>
        <p:grpSpPr>
          <a:xfrm>
            <a:off x="4367967" y="763200"/>
            <a:ext cx="2055924" cy="432400"/>
            <a:chOff x="722975" y="702425"/>
            <a:chExt cx="1654800" cy="324300"/>
          </a:xfrm>
        </p:grpSpPr>
        <p:sp>
          <p:nvSpPr>
            <p:cNvPr id="205" name="Google Shape;205;p17"/>
            <p:cNvSpPr/>
            <p:nvPr/>
          </p:nvSpPr>
          <p:spPr>
            <a:xfrm>
              <a:off x="722975" y="702425"/>
              <a:ext cx="1654800" cy="324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17"/>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17"/>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17"/>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9" name="Google Shape;209;p17"/>
          <p:cNvGrpSpPr/>
          <p:nvPr/>
        </p:nvGrpSpPr>
        <p:grpSpPr>
          <a:xfrm>
            <a:off x="9074501" y="763200"/>
            <a:ext cx="2055924" cy="432400"/>
            <a:chOff x="722975" y="702425"/>
            <a:chExt cx="1654800" cy="324300"/>
          </a:xfrm>
        </p:grpSpPr>
        <p:sp>
          <p:nvSpPr>
            <p:cNvPr id="210" name="Google Shape;210;p17"/>
            <p:cNvSpPr/>
            <p:nvPr/>
          </p:nvSpPr>
          <p:spPr>
            <a:xfrm>
              <a:off x="722975" y="702425"/>
              <a:ext cx="1654800" cy="324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17"/>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17"/>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17"/>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4" name="Google Shape;214;p17"/>
          <p:cNvGrpSpPr/>
          <p:nvPr/>
        </p:nvGrpSpPr>
        <p:grpSpPr>
          <a:xfrm>
            <a:off x="6721234" y="763200"/>
            <a:ext cx="2055924" cy="432400"/>
            <a:chOff x="722975" y="702425"/>
            <a:chExt cx="1654800" cy="324300"/>
          </a:xfrm>
        </p:grpSpPr>
        <p:sp>
          <p:nvSpPr>
            <p:cNvPr id="215" name="Google Shape;215;p17"/>
            <p:cNvSpPr/>
            <p:nvPr/>
          </p:nvSpPr>
          <p:spPr>
            <a:xfrm>
              <a:off x="722975" y="702425"/>
              <a:ext cx="1654800" cy="324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17"/>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17"/>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17"/>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Slide Number Placeholder 1">
            <a:extLst>
              <a:ext uri="{FF2B5EF4-FFF2-40B4-BE49-F238E27FC236}">
                <a16:creationId xmlns:a16="http://schemas.microsoft.com/office/drawing/2014/main" id="{6435C2FE-7979-41D1-B435-FFB3F1B1CE01}"/>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36648142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blipFill>
          <a:blip r:embed="rId2">
            <a:alphaModFix/>
          </a:blip>
          <a:stretch>
            <a:fillRect/>
          </a:stretch>
        </a:blipFill>
        <a:effectLst/>
      </p:bgPr>
    </p:bg>
    <p:spTree>
      <p:nvGrpSpPr>
        <p:cNvPr id="1" name="Shape 219"/>
        <p:cNvGrpSpPr/>
        <p:nvPr/>
      </p:nvGrpSpPr>
      <p:grpSpPr>
        <a:xfrm>
          <a:off x="0" y="0"/>
          <a:ext cx="0" cy="0"/>
          <a:chOff x="0" y="0"/>
          <a:chExt cx="0" cy="0"/>
        </a:xfrm>
      </p:grpSpPr>
      <p:grpSp>
        <p:nvGrpSpPr>
          <p:cNvPr id="220" name="Google Shape;220;p18"/>
          <p:cNvGrpSpPr/>
          <p:nvPr/>
        </p:nvGrpSpPr>
        <p:grpSpPr>
          <a:xfrm>
            <a:off x="964300" y="2549933"/>
            <a:ext cx="10268000" cy="3588067"/>
            <a:chOff x="723225" y="1912450"/>
            <a:chExt cx="7701000" cy="2691050"/>
          </a:xfrm>
        </p:grpSpPr>
        <p:sp>
          <p:nvSpPr>
            <p:cNvPr id="221" name="Google Shape;221;p18"/>
            <p:cNvSpPr/>
            <p:nvPr/>
          </p:nvSpPr>
          <p:spPr>
            <a:xfrm>
              <a:off x="802725" y="1989300"/>
              <a:ext cx="7621500" cy="2614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18"/>
            <p:cNvSpPr/>
            <p:nvPr/>
          </p:nvSpPr>
          <p:spPr>
            <a:xfrm>
              <a:off x="723225" y="1912450"/>
              <a:ext cx="7621500" cy="2614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3" name="Google Shape;223;p18"/>
          <p:cNvGrpSpPr/>
          <p:nvPr/>
        </p:nvGrpSpPr>
        <p:grpSpPr>
          <a:xfrm>
            <a:off x="963967" y="501367"/>
            <a:ext cx="10268333" cy="1825868"/>
            <a:chOff x="722975" y="376025"/>
            <a:chExt cx="7701250" cy="1369401"/>
          </a:xfrm>
        </p:grpSpPr>
        <p:sp>
          <p:nvSpPr>
            <p:cNvPr id="224" name="Google Shape;224;p18"/>
            <p:cNvSpPr/>
            <p:nvPr/>
          </p:nvSpPr>
          <p:spPr>
            <a:xfrm>
              <a:off x="802725" y="452726"/>
              <a:ext cx="7621500" cy="1292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18"/>
            <p:cNvSpPr/>
            <p:nvPr/>
          </p:nvSpPr>
          <p:spPr>
            <a:xfrm>
              <a:off x="723225" y="376025"/>
              <a:ext cx="7621500" cy="1292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26" name="Google Shape;226;p18"/>
            <p:cNvGrpSpPr/>
            <p:nvPr/>
          </p:nvGrpSpPr>
          <p:grpSpPr>
            <a:xfrm>
              <a:off x="722975" y="376025"/>
              <a:ext cx="7621500" cy="324300"/>
              <a:chOff x="722975" y="702425"/>
              <a:chExt cx="7621500" cy="324300"/>
            </a:xfrm>
          </p:grpSpPr>
          <p:sp>
            <p:nvSpPr>
              <p:cNvPr id="227" name="Google Shape;227;p18"/>
              <p:cNvSpPr/>
              <p:nvPr/>
            </p:nvSpPr>
            <p:spPr>
              <a:xfrm>
                <a:off x="722975" y="702425"/>
                <a:ext cx="7621500" cy="324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18"/>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18"/>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18"/>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31" name="Google Shape;231;p18"/>
          <p:cNvSpPr txBox="1">
            <a:spLocks noGrp="1"/>
          </p:cNvSpPr>
          <p:nvPr>
            <p:ph type="title"/>
          </p:nvPr>
        </p:nvSpPr>
        <p:spPr>
          <a:xfrm>
            <a:off x="960000" y="1094971"/>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32" name="Google Shape;232;p18"/>
          <p:cNvSpPr txBox="1">
            <a:spLocks noGrp="1"/>
          </p:cNvSpPr>
          <p:nvPr>
            <p:ph type="subTitle" idx="1"/>
          </p:nvPr>
        </p:nvSpPr>
        <p:spPr>
          <a:xfrm>
            <a:off x="1940735" y="4027140"/>
            <a:ext cx="2412800" cy="5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800"/>
              <a:buFont typeface="Roboto Mono"/>
              <a:buNone/>
              <a:defRPr sz="2133" b="1">
                <a:latin typeface="Roboto Mono"/>
                <a:ea typeface="Roboto Mono"/>
                <a:cs typeface="Roboto Mono"/>
                <a:sym typeface="Roboto Mono"/>
              </a:defRPr>
            </a:lvl1pPr>
            <a:lvl2pPr lvl="1"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233" name="Google Shape;233;p18"/>
          <p:cNvSpPr txBox="1">
            <a:spLocks noGrp="1"/>
          </p:cNvSpPr>
          <p:nvPr>
            <p:ph type="subTitle" idx="2"/>
          </p:nvPr>
        </p:nvSpPr>
        <p:spPr>
          <a:xfrm>
            <a:off x="1940733" y="4439940"/>
            <a:ext cx="2412800" cy="9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34" name="Google Shape;234;p18"/>
          <p:cNvSpPr txBox="1">
            <a:spLocks noGrp="1"/>
          </p:cNvSpPr>
          <p:nvPr>
            <p:ph type="subTitle" idx="3"/>
          </p:nvPr>
        </p:nvSpPr>
        <p:spPr>
          <a:xfrm>
            <a:off x="4889600" y="4027140"/>
            <a:ext cx="2412800" cy="5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800"/>
              <a:buFont typeface="Roboto Mono"/>
              <a:buNone/>
              <a:defRPr sz="2133" b="1">
                <a:latin typeface="Roboto Mono"/>
                <a:ea typeface="Roboto Mono"/>
                <a:cs typeface="Roboto Mono"/>
                <a:sym typeface="Roboto Mono"/>
              </a:defRPr>
            </a:lvl1pPr>
            <a:lvl2pPr lvl="1"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235" name="Google Shape;235;p18"/>
          <p:cNvSpPr txBox="1">
            <a:spLocks noGrp="1"/>
          </p:cNvSpPr>
          <p:nvPr>
            <p:ph type="subTitle" idx="4"/>
          </p:nvPr>
        </p:nvSpPr>
        <p:spPr>
          <a:xfrm>
            <a:off x="4889600" y="4439940"/>
            <a:ext cx="2412800" cy="9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36" name="Google Shape;236;p18"/>
          <p:cNvSpPr txBox="1">
            <a:spLocks noGrp="1"/>
          </p:cNvSpPr>
          <p:nvPr>
            <p:ph type="subTitle" idx="5"/>
          </p:nvPr>
        </p:nvSpPr>
        <p:spPr>
          <a:xfrm>
            <a:off x="7838435" y="4027140"/>
            <a:ext cx="2412800" cy="5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800"/>
              <a:buFont typeface="Roboto Mono"/>
              <a:buNone/>
              <a:defRPr sz="2133" b="1">
                <a:latin typeface="Roboto Mono"/>
                <a:ea typeface="Roboto Mono"/>
                <a:cs typeface="Roboto Mono"/>
                <a:sym typeface="Roboto Mono"/>
              </a:defRPr>
            </a:lvl1pPr>
            <a:lvl2pPr lvl="1"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237" name="Google Shape;237;p18"/>
          <p:cNvSpPr txBox="1">
            <a:spLocks noGrp="1"/>
          </p:cNvSpPr>
          <p:nvPr>
            <p:ph type="subTitle" idx="6"/>
          </p:nvPr>
        </p:nvSpPr>
        <p:spPr>
          <a:xfrm>
            <a:off x="7838433" y="4439940"/>
            <a:ext cx="2412800" cy="9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 name="Slide Number Placeholder 1">
            <a:extLst>
              <a:ext uri="{FF2B5EF4-FFF2-40B4-BE49-F238E27FC236}">
                <a16:creationId xmlns:a16="http://schemas.microsoft.com/office/drawing/2014/main" id="{326AF9F8-6378-413C-980D-533E64B5F977}"/>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30403867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2" userDrawn="1">
  <p:cSld name="Section title and description 2">
    <p:bg>
      <p:bgPr>
        <a:blipFill>
          <a:blip r:embed="rId2">
            <a:alphaModFix/>
          </a:blip>
          <a:stretch>
            <a:fillRect/>
          </a:stretch>
        </a:blipFill>
        <a:effectLst/>
      </p:bgPr>
    </p:bg>
    <p:spTree>
      <p:nvGrpSpPr>
        <p:cNvPr id="1" name="Shape 238"/>
        <p:cNvGrpSpPr/>
        <p:nvPr/>
      </p:nvGrpSpPr>
      <p:grpSpPr>
        <a:xfrm>
          <a:off x="0" y="0"/>
          <a:ext cx="0" cy="0"/>
          <a:chOff x="0" y="0"/>
          <a:chExt cx="0" cy="0"/>
        </a:xfrm>
      </p:grpSpPr>
      <p:grpSp>
        <p:nvGrpSpPr>
          <p:cNvPr id="239" name="Google Shape;239;p19"/>
          <p:cNvGrpSpPr/>
          <p:nvPr/>
        </p:nvGrpSpPr>
        <p:grpSpPr>
          <a:xfrm>
            <a:off x="963967" y="501368"/>
            <a:ext cx="10263933" cy="5636833"/>
            <a:chOff x="722975" y="376025"/>
            <a:chExt cx="7697950" cy="4227625"/>
          </a:xfrm>
        </p:grpSpPr>
        <p:sp>
          <p:nvSpPr>
            <p:cNvPr id="240" name="Google Shape;240;p19"/>
            <p:cNvSpPr/>
            <p:nvPr/>
          </p:nvSpPr>
          <p:spPr>
            <a:xfrm>
              <a:off x="799425" y="452850"/>
              <a:ext cx="7621500" cy="41508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19"/>
            <p:cNvSpPr/>
            <p:nvPr/>
          </p:nvSpPr>
          <p:spPr>
            <a:xfrm>
              <a:off x="723225" y="376025"/>
              <a:ext cx="7621500" cy="4150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42" name="Google Shape;242;p19"/>
            <p:cNvGrpSpPr/>
            <p:nvPr/>
          </p:nvGrpSpPr>
          <p:grpSpPr>
            <a:xfrm>
              <a:off x="722975" y="377850"/>
              <a:ext cx="7621500" cy="324300"/>
              <a:chOff x="722975" y="702425"/>
              <a:chExt cx="7621500" cy="324300"/>
            </a:xfrm>
          </p:grpSpPr>
          <p:sp>
            <p:nvSpPr>
              <p:cNvPr id="243" name="Google Shape;243;p19"/>
              <p:cNvSpPr/>
              <p:nvPr/>
            </p:nvSpPr>
            <p:spPr>
              <a:xfrm>
                <a:off x="722975" y="702425"/>
                <a:ext cx="7621500" cy="324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19"/>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19"/>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19"/>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47" name="Google Shape;247;p19"/>
          <p:cNvSpPr/>
          <p:nvPr/>
        </p:nvSpPr>
        <p:spPr>
          <a:xfrm>
            <a:off x="7086867" y="1838139"/>
            <a:ext cx="4586400" cy="31644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19"/>
          <p:cNvSpPr txBox="1">
            <a:spLocks noGrp="1"/>
          </p:cNvSpPr>
          <p:nvPr>
            <p:ph type="title"/>
          </p:nvPr>
        </p:nvSpPr>
        <p:spPr>
          <a:xfrm>
            <a:off x="1940733" y="1671633"/>
            <a:ext cx="4361600" cy="1660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5600"/>
            </a:lvl1pPr>
            <a:lvl2pPr lvl="1" rtl="0">
              <a:spcBef>
                <a:spcPts val="0"/>
              </a:spcBef>
              <a:spcAft>
                <a:spcPts val="0"/>
              </a:spcAft>
              <a:buSzPts val="4200"/>
              <a:buNone/>
              <a:defRPr sz="5600"/>
            </a:lvl2pPr>
            <a:lvl3pPr lvl="2" rtl="0">
              <a:spcBef>
                <a:spcPts val="0"/>
              </a:spcBef>
              <a:spcAft>
                <a:spcPts val="0"/>
              </a:spcAft>
              <a:buSzPts val="4200"/>
              <a:buNone/>
              <a:defRPr sz="5600"/>
            </a:lvl3pPr>
            <a:lvl4pPr lvl="3" rtl="0">
              <a:spcBef>
                <a:spcPts val="0"/>
              </a:spcBef>
              <a:spcAft>
                <a:spcPts val="0"/>
              </a:spcAft>
              <a:buSzPts val="4200"/>
              <a:buNone/>
              <a:defRPr sz="5600"/>
            </a:lvl4pPr>
            <a:lvl5pPr lvl="4" rtl="0">
              <a:spcBef>
                <a:spcPts val="0"/>
              </a:spcBef>
              <a:spcAft>
                <a:spcPts val="0"/>
              </a:spcAft>
              <a:buSzPts val="4200"/>
              <a:buNone/>
              <a:defRPr sz="5600"/>
            </a:lvl5pPr>
            <a:lvl6pPr lvl="5" rtl="0">
              <a:spcBef>
                <a:spcPts val="0"/>
              </a:spcBef>
              <a:spcAft>
                <a:spcPts val="0"/>
              </a:spcAft>
              <a:buSzPts val="4200"/>
              <a:buNone/>
              <a:defRPr sz="5600"/>
            </a:lvl6pPr>
            <a:lvl7pPr lvl="6" rtl="0">
              <a:spcBef>
                <a:spcPts val="0"/>
              </a:spcBef>
              <a:spcAft>
                <a:spcPts val="0"/>
              </a:spcAft>
              <a:buSzPts val="4200"/>
              <a:buNone/>
              <a:defRPr sz="5600"/>
            </a:lvl7pPr>
            <a:lvl8pPr lvl="7" rtl="0">
              <a:spcBef>
                <a:spcPts val="0"/>
              </a:spcBef>
              <a:spcAft>
                <a:spcPts val="0"/>
              </a:spcAft>
              <a:buSzPts val="4200"/>
              <a:buNone/>
              <a:defRPr sz="5600"/>
            </a:lvl8pPr>
            <a:lvl9pPr lvl="8" rtl="0">
              <a:spcBef>
                <a:spcPts val="0"/>
              </a:spcBef>
              <a:spcAft>
                <a:spcPts val="0"/>
              </a:spcAft>
              <a:buSzPts val="4200"/>
              <a:buNone/>
              <a:defRPr sz="5600"/>
            </a:lvl9pPr>
          </a:lstStyle>
          <a:p>
            <a:r>
              <a:rPr lang="en-US"/>
              <a:t>Click to edit Master title style</a:t>
            </a:r>
            <a:endParaRPr/>
          </a:p>
        </p:txBody>
      </p:sp>
      <p:sp>
        <p:nvSpPr>
          <p:cNvPr id="249" name="Google Shape;249;p19"/>
          <p:cNvSpPr txBox="1">
            <a:spLocks noGrp="1"/>
          </p:cNvSpPr>
          <p:nvPr>
            <p:ph type="subTitle" idx="1"/>
          </p:nvPr>
        </p:nvSpPr>
        <p:spPr>
          <a:xfrm>
            <a:off x="1940733" y="3462800"/>
            <a:ext cx="4361600" cy="17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r>
              <a:rPr lang="en-US"/>
              <a:t>Click to edit Master subtitle style</a:t>
            </a:r>
            <a:endParaRPr/>
          </a:p>
        </p:txBody>
      </p:sp>
      <p:sp>
        <p:nvSpPr>
          <p:cNvPr id="4" name="Slide Number Placeholder 3">
            <a:extLst>
              <a:ext uri="{FF2B5EF4-FFF2-40B4-BE49-F238E27FC236}">
                <a16:creationId xmlns:a16="http://schemas.microsoft.com/office/drawing/2014/main" id="{200E57C3-B7F2-4771-A501-5C5D1BE18A5B}"/>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36831888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250"/>
        <p:cNvGrpSpPr/>
        <p:nvPr/>
      </p:nvGrpSpPr>
      <p:grpSpPr>
        <a:xfrm>
          <a:off x="0" y="0"/>
          <a:ext cx="0" cy="0"/>
          <a:chOff x="0" y="0"/>
          <a:chExt cx="0" cy="0"/>
        </a:xfrm>
      </p:grpSpPr>
      <p:grpSp>
        <p:nvGrpSpPr>
          <p:cNvPr id="251" name="Google Shape;251;p20"/>
          <p:cNvGrpSpPr/>
          <p:nvPr/>
        </p:nvGrpSpPr>
        <p:grpSpPr>
          <a:xfrm>
            <a:off x="963967" y="1090867"/>
            <a:ext cx="10263600" cy="4675600"/>
            <a:chOff x="722975" y="818150"/>
            <a:chExt cx="7697700" cy="3506700"/>
          </a:xfrm>
        </p:grpSpPr>
        <p:sp>
          <p:nvSpPr>
            <p:cNvPr id="252" name="Google Shape;252;p20"/>
            <p:cNvSpPr/>
            <p:nvPr/>
          </p:nvSpPr>
          <p:spPr>
            <a:xfrm>
              <a:off x="799175" y="894350"/>
              <a:ext cx="7621500" cy="34305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20"/>
            <p:cNvSpPr/>
            <p:nvPr/>
          </p:nvSpPr>
          <p:spPr>
            <a:xfrm>
              <a:off x="723225" y="818150"/>
              <a:ext cx="7621500" cy="3430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54" name="Google Shape;254;p20"/>
            <p:cNvGrpSpPr/>
            <p:nvPr/>
          </p:nvGrpSpPr>
          <p:grpSpPr>
            <a:xfrm>
              <a:off x="722975" y="818150"/>
              <a:ext cx="7621500" cy="324300"/>
              <a:chOff x="722975" y="702425"/>
              <a:chExt cx="7621500" cy="324300"/>
            </a:xfrm>
          </p:grpSpPr>
          <p:sp>
            <p:nvSpPr>
              <p:cNvPr id="255" name="Google Shape;255;p20"/>
              <p:cNvSpPr/>
              <p:nvPr/>
            </p:nvSpPr>
            <p:spPr>
              <a:xfrm>
                <a:off x="722975" y="702425"/>
                <a:ext cx="7621500" cy="324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20"/>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20"/>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20"/>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59" name="Google Shape;259;p20"/>
          <p:cNvSpPr txBox="1">
            <a:spLocks noGrp="1"/>
          </p:cNvSpPr>
          <p:nvPr>
            <p:ph type="title"/>
          </p:nvPr>
        </p:nvSpPr>
        <p:spPr>
          <a:xfrm>
            <a:off x="3870200" y="4444297"/>
            <a:ext cx="4451600" cy="6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667"/>
            </a:lvl1pPr>
            <a:lvl2pPr lvl="1" algn="ctr" rtl="0">
              <a:spcBef>
                <a:spcPts val="0"/>
              </a:spcBef>
              <a:spcAft>
                <a:spcPts val="0"/>
              </a:spcAft>
              <a:buSzPts val="3000"/>
              <a:buFont typeface="Archivo Black"/>
              <a:buNone/>
              <a:defRPr sz="4000">
                <a:latin typeface="Archivo Black"/>
                <a:ea typeface="Archivo Black"/>
                <a:cs typeface="Archivo Black"/>
                <a:sym typeface="Archivo Black"/>
              </a:defRPr>
            </a:lvl2pPr>
            <a:lvl3pPr lvl="2" algn="ctr" rtl="0">
              <a:spcBef>
                <a:spcPts val="0"/>
              </a:spcBef>
              <a:spcAft>
                <a:spcPts val="0"/>
              </a:spcAft>
              <a:buSzPts val="3000"/>
              <a:buFont typeface="Archivo Black"/>
              <a:buNone/>
              <a:defRPr sz="4000">
                <a:latin typeface="Archivo Black"/>
                <a:ea typeface="Archivo Black"/>
                <a:cs typeface="Archivo Black"/>
                <a:sym typeface="Archivo Black"/>
              </a:defRPr>
            </a:lvl3pPr>
            <a:lvl4pPr lvl="3" algn="ctr" rtl="0">
              <a:spcBef>
                <a:spcPts val="0"/>
              </a:spcBef>
              <a:spcAft>
                <a:spcPts val="0"/>
              </a:spcAft>
              <a:buSzPts val="3000"/>
              <a:buFont typeface="Archivo Black"/>
              <a:buNone/>
              <a:defRPr sz="4000">
                <a:latin typeface="Archivo Black"/>
                <a:ea typeface="Archivo Black"/>
                <a:cs typeface="Archivo Black"/>
                <a:sym typeface="Archivo Black"/>
              </a:defRPr>
            </a:lvl4pPr>
            <a:lvl5pPr lvl="4" algn="ctr" rtl="0">
              <a:spcBef>
                <a:spcPts val="0"/>
              </a:spcBef>
              <a:spcAft>
                <a:spcPts val="0"/>
              </a:spcAft>
              <a:buSzPts val="3000"/>
              <a:buFont typeface="Archivo Black"/>
              <a:buNone/>
              <a:defRPr sz="4000">
                <a:latin typeface="Archivo Black"/>
                <a:ea typeface="Archivo Black"/>
                <a:cs typeface="Archivo Black"/>
                <a:sym typeface="Archivo Black"/>
              </a:defRPr>
            </a:lvl5pPr>
            <a:lvl6pPr lvl="5" algn="ctr" rtl="0">
              <a:spcBef>
                <a:spcPts val="0"/>
              </a:spcBef>
              <a:spcAft>
                <a:spcPts val="0"/>
              </a:spcAft>
              <a:buSzPts val="3000"/>
              <a:buFont typeface="Archivo Black"/>
              <a:buNone/>
              <a:defRPr sz="4000">
                <a:latin typeface="Archivo Black"/>
                <a:ea typeface="Archivo Black"/>
                <a:cs typeface="Archivo Black"/>
                <a:sym typeface="Archivo Black"/>
              </a:defRPr>
            </a:lvl6pPr>
            <a:lvl7pPr lvl="6" algn="ctr" rtl="0">
              <a:spcBef>
                <a:spcPts val="0"/>
              </a:spcBef>
              <a:spcAft>
                <a:spcPts val="0"/>
              </a:spcAft>
              <a:buSzPts val="3000"/>
              <a:buFont typeface="Archivo Black"/>
              <a:buNone/>
              <a:defRPr sz="4000">
                <a:latin typeface="Archivo Black"/>
                <a:ea typeface="Archivo Black"/>
                <a:cs typeface="Archivo Black"/>
                <a:sym typeface="Archivo Black"/>
              </a:defRPr>
            </a:lvl7pPr>
            <a:lvl8pPr lvl="7" algn="ctr" rtl="0">
              <a:spcBef>
                <a:spcPts val="0"/>
              </a:spcBef>
              <a:spcAft>
                <a:spcPts val="0"/>
              </a:spcAft>
              <a:buSzPts val="3000"/>
              <a:buFont typeface="Archivo Black"/>
              <a:buNone/>
              <a:defRPr sz="4000">
                <a:latin typeface="Archivo Black"/>
                <a:ea typeface="Archivo Black"/>
                <a:cs typeface="Archivo Black"/>
                <a:sym typeface="Archivo Black"/>
              </a:defRPr>
            </a:lvl8pPr>
            <a:lvl9pPr lvl="8" algn="ctr" rtl="0">
              <a:spcBef>
                <a:spcPts val="0"/>
              </a:spcBef>
              <a:spcAft>
                <a:spcPts val="0"/>
              </a:spcAft>
              <a:buSzPts val="3000"/>
              <a:buFont typeface="Archivo Black"/>
              <a:buNone/>
              <a:defRPr sz="4000">
                <a:latin typeface="Archivo Black"/>
                <a:ea typeface="Archivo Black"/>
                <a:cs typeface="Archivo Black"/>
                <a:sym typeface="Archivo Black"/>
              </a:defRPr>
            </a:lvl9pPr>
          </a:lstStyle>
          <a:p>
            <a:r>
              <a:rPr lang="en-US"/>
              <a:t>Click to edit Master title style</a:t>
            </a:r>
            <a:endParaRPr/>
          </a:p>
        </p:txBody>
      </p:sp>
      <p:sp>
        <p:nvSpPr>
          <p:cNvPr id="260" name="Google Shape;260;p20"/>
          <p:cNvSpPr txBox="1">
            <a:spLocks noGrp="1"/>
          </p:cNvSpPr>
          <p:nvPr>
            <p:ph type="subTitle" idx="1"/>
          </p:nvPr>
        </p:nvSpPr>
        <p:spPr>
          <a:xfrm>
            <a:off x="2309333" y="2510531"/>
            <a:ext cx="7573200" cy="20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3067"/>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sp>
        <p:nvSpPr>
          <p:cNvPr id="2" name="Slide Number Placeholder 1">
            <a:extLst>
              <a:ext uri="{FF2B5EF4-FFF2-40B4-BE49-F238E27FC236}">
                <a16:creationId xmlns:a16="http://schemas.microsoft.com/office/drawing/2014/main" id="{74BE998F-3BA6-4069-BF72-13411B5C32C0}"/>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3048000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Title only 1">
    <p:bg>
      <p:bgPr>
        <a:blipFill>
          <a:blip r:embed="rId2">
            <a:alphaModFix/>
          </a:blip>
          <a:stretch>
            <a:fillRect/>
          </a:stretch>
        </a:blipFill>
        <a:effectLst/>
      </p:bgPr>
    </p:bg>
    <p:spTree>
      <p:nvGrpSpPr>
        <p:cNvPr id="1" name="Shape 261"/>
        <p:cNvGrpSpPr/>
        <p:nvPr/>
      </p:nvGrpSpPr>
      <p:grpSpPr>
        <a:xfrm>
          <a:off x="0" y="0"/>
          <a:ext cx="0" cy="0"/>
          <a:chOff x="0" y="0"/>
          <a:chExt cx="0" cy="0"/>
        </a:xfrm>
      </p:grpSpPr>
      <p:sp>
        <p:nvSpPr>
          <p:cNvPr id="262" name="Google Shape;262;p21"/>
          <p:cNvSpPr/>
          <p:nvPr/>
        </p:nvSpPr>
        <p:spPr>
          <a:xfrm>
            <a:off x="1070300" y="2652400"/>
            <a:ext cx="10162000" cy="3485600"/>
          </a:xfrm>
          <a:prstGeom prst="rect">
            <a:avLst/>
          </a:prstGeom>
          <a:solidFill>
            <a:schemeClr val="accen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3" name="Google Shape;263;p21"/>
          <p:cNvSpPr/>
          <p:nvPr/>
        </p:nvSpPr>
        <p:spPr>
          <a:xfrm>
            <a:off x="964300" y="2549933"/>
            <a:ext cx="10162000" cy="3485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64" name="Google Shape;264;p21"/>
          <p:cNvGrpSpPr/>
          <p:nvPr/>
        </p:nvGrpSpPr>
        <p:grpSpPr>
          <a:xfrm>
            <a:off x="963967" y="501367"/>
            <a:ext cx="10268333" cy="1825868"/>
            <a:chOff x="722975" y="376025"/>
            <a:chExt cx="7701250" cy="1369401"/>
          </a:xfrm>
        </p:grpSpPr>
        <p:sp>
          <p:nvSpPr>
            <p:cNvPr id="265" name="Google Shape;265;p21"/>
            <p:cNvSpPr/>
            <p:nvPr/>
          </p:nvSpPr>
          <p:spPr>
            <a:xfrm>
              <a:off x="802725" y="452726"/>
              <a:ext cx="7621500" cy="1292700"/>
            </a:xfrm>
            <a:prstGeom prst="rect">
              <a:avLst/>
            </a:pr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21"/>
            <p:cNvSpPr/>
            <p:nvPr/>
          </p:nvSpPr>
          <p:spPr>
            <a:xfrm>
              <a:off x="723225" y="376025"/>
              <a:ext cx="7621500" cy="1292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7" name="Google Shape;267;p21"/>
            <p:cNvGrpSpPr/>
            <p:nvPr/>
          </p:nvGrpSpPr>
          <p:grpSpPr>
            <a:xfrm>
              <a:off x="722975" y="376025"/>
              <a:ext cx="7621500" cy="324300"/>
              <a:chOff x="722975" y="702425"/>
              <a:chExt cx="7621500" cy="324300"/>
            </a:xfrm>
          </p:grpSpPr>
          <p:sp>
            <p:nvSpPr>
              <p:cNvPr id="268" name="Google Shape;268;p21"/>
              <p:cNvSpPr/>
              <p:nvPr/>
            </p:nvSpPr>
            <p:spPr>
              <a:xfrm>
                <a:off x="722975" y="702425"/>
                <a:ext cx="7621500" cy="324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21"/>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21"/>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21"/>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72" name="Google Shape;272;p21"/>
          <p:cNvSpPr txBox="1">
            <a:spLocks noGrp="1"/>
          </p:cNvSpPr>
          <p:nvPr>
            <p:ph type="title"/>
          </p:nvPr>
        </p:nvSpPr>
        <p:spPr>
          <a:xfrm>
            <a:off x="960000" y="1094971"/>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 name="Slide Number Placeholder 1">
            <a:extLst>
              <a:ext uri="{FF2B5EF4-FFF2-40B4-BE49-F238E27FC236}">
                <a16:creationId xmlns:a16="http://schemas.microsoft.com/office/drawing/2014/main" id="{A10BEB04-D2C3-40C3-AE31-A4C94A5D9924}"/>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1219665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273"/>
        <p:cNvGrpSpPr/>
        <p:nvPr/>
      </p:nvGrpSpPr>
      <p:grpSpPr>
        <a:xfrm>
          <a:off x="0" y="0"/>
          <a:ext cx="0" cy="0"/>
          <a:chOff x="0" y="0"/>
          <a:chExt cx="0" cy="0"/>
        </a:xfrm>
      </p:grpSpPr>
      <p:sp>
        <p:nvSpPr>
          <p:cNvPr id="274" name="Google Shape;274;p22"/>
          <p:cNvSpPr/>
          <p:nvPr/>
        </p:nvSpPr>
        <p:spPr>
          <a:xfrm>
            <a:off x="1065900" y="603800"/>
            <a:ext cx="10162000" cy="55344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5" name="Google Shape;275;p22"/>
          <p:cNvSpPr/>
          <p:nvPr/>
        </p:nvSpPr>
        <p:spPr>
          <a:xfrm>
            <a:off x="964300" y="501367"/>
            <a:ext cx="10162000" cy="553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0000" tIns="121900" rIns="121900" bIns="121900" anchor="ctr" anchorCtr="0">
            <a:noAutofit/>
          </a:bodyPr>
          <a:lstStyle/>
          <a:p>
            <a:pPr marL="0" lvl="0" indent="0" algn="l" rtl="0">
              <a:spcBef>
                <a:spcPts val="0"/>
              </a:spcBef>
              <a:spcAft>
                <a:spcPts val="0"/>
              </a:spcAft>
              <a:buNone/>
            </a:pPr>
            <a:endParaRPr sz="2400"/>
          </a:p>
        </p:txBody>
      </p:sp>
      <p:grpSp>
        <p:nvGrpSpPr>
          <p:cNvPr id="276" name="Google Shape;276;p22"/>
          <p:cNvGrpSpPr/>
          <p:nvPr/>
        </p:nvGrpSpPr>
        <p:grpSpPr>
          <a:xfrm>
            <a:off x="963967" y="503800"/>
            <a:ext cx="10162000" cy="432400"/>
            <a:chOff x="722975" y="702425"/>
            <a:chExt cx="7621500" cy="324300"/>
          </a:xfrm>
        </p:grpSpPr>
        <p:sp>
          <p:nvSpPr>
            <p:cNvPr id="277" name="Google Shape;277;p22"/>
            <p:cNvSpPr/>
            <p:nvPr/>
          </p:nvSpPr>
          <p:spPr>
            <a:xfrm>
              <a:off x="722975" y="702425"/>
              <a:ext cx="7621500" cy="324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22"/>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22"/>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22"/>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1" name="Google Shape;281;p22"/>
          <p:cNvSpPr txBox="1">
            <a:spLocks noGrp="1"/>
          </p:cNvSpPr>
          <p:nvPr>
            <p:ph type="title"/>
          </p:nvPr>
        </p:nvSpPr>
        <p:spPr>
          <a:xfrm>
            <a:off x="960000" y="1094971"/>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82" name="Google Shape;282;p22"/>
          <p:cNvSpPr txBox="1">
            <a:spLocks noGrp="1"/>
          </p:cNvSpPr>
          <p:nvPr>
            <p:ph type="subTitle" idx="1"/>
          </p:nvPr>
        </p:nvSpPr>
        <p:spPr>
          <a:xfrm>
            <a:off x="2588171" y="2118333"/>
            <a:ext cx="3238000" cy="53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800"/>
              <a:buFont typeface="Roboto Mono"/>
              <a:buNone/>
              <a:defRPr sz="2133" b="1">
                <a:latin typeface="Roboto Mono"/>
                <a:ea typeface="Roboto Mono"/>
                <a:cs typeface="Roboto Mono"/>
                <a:sym typeface="Roboto Mono"/>
              </a:defRPr>
            </a:lvl1pPr>
            <a:lvl2pPr lvl="1" rtl="0">
              <a:lnSpc>
                <a:spcPct val="100000"/>
              </a:lnSpc>
              <a:spcBef>
                <a:spcPts val="0"/>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283" name="Google Shape;283;p22"/>
          <p:cNvSpPr txBox="1">
            <a:spLocks noGrp="1"/>
          </p:cNvSpPr>
          <p:nvPr>
            <p:ph type="subTitle" idx="2"/>
          </p:nvPr>
        </p:nvSpPr>
        <p:spPr>
          <a:xfrm>
            <a:off x="2588171" y="2531133"/>
            <a:ext cx="3238000" cy="62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84" name="Google Shape;284;p22"/>
          <p:cNvSpPr txBox="1">
            <a:spLocks noGrp="1"/>
          </p:cNvSpPr>
          <p:nvPr>
            <p:ph type="subTitle" idx="3"/>
          </p:nvPr>
        </p:nvSpPr>
        <p:spPr>
          <a:xfrm>
            <a:off x="2588171" y="3262500"/>
            <a:ext cx="3238000" cy="53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800"/>
              <a:buFont typeface="Roboto Mono"/>
              <a:buNone/>
              <a:defRPr sz="2133" b="1">
                <a:latin typeface="Roboto Mono"/>
                <a:ea typeface="Roboto Mono"/>
                <a:cs typeface="Roboto Mono"/>
                <a:sym typeface="Roboto Mono"/>
              </a:defRPr>
            </a:lvl1pPr>
            <a:lvl2pPr lvl="1" rtl="0">
              <a:lnSpc>
                <a:spcPct val="100000"/>
              </a:lnSpc>
              <a:spcBef>
                <a:spcPts val="0"/>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285" name="Google Shape;285;p22"/>
          <p:cNvSpPr txBox="1">
            <a:spLocks noGrp="1"/>
          </p:cNvSpPr>
          <p:nvPr>
            <p:ph type="subTitle" idx="4"/>
          </p:nvPr>
        </p:nvSpPr>
        <p:spPr>
          <a:xfrm>
            <a:off x="2588171" y="3675300"/>
            <a:ext cx="3238000" cy="62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86" name="Google Shape;286;p22"/>
          <p:cNvSpPr txBox="1">
            <a:spLocks noGrp="1"/>
          </p:cNvSpPr>
          <p:nvPr>
            <p:ph type="subTitle" idx="5"/>
          </p:nvPr>
        </p:nvSpPr>
        <p:spPr>
          <a:xfrm>
            <a:off x="2588171" y="4406667"/>
            <a:ext cx="3238000" cy="53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800"/>
              <a:buFont typeface="Roboto Mono"/>
              <a:buNone/>
              <a:defRPr sz="2133" b="1">
                <a:latin typeface="Roboto Mono"/>
                <a:ea typeface="Roboto Mono"/>
                <a:cs typeface="Roboto Mono"/>
                <a:sym typeface="Roboto Mono"/>
              </a:defRPr>
            </a:lvl1pPr>
            <a:lvl2pPr lvl="1" rtl="0">
              <a:lnSpc>
                <a:spcPct val="100000"/>
              </a:lnSpc>
              <a:spcBef>
                <a:spcPts val="0"/>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287" name="Google Shape;287;p22"/>
          <p:cNvSpPr txBox="1">
            <a:spLocks noGrp="1"/>
          </p:cNvSpPr>
          <p:nvPr>
            <p:ph type="subTitle" idx="6"/>
          </p:nvPr>
        </p:nvSpPr>
        <p:spPr>
          <a:xfrm>
            <a:off x="2588171" y="4819467"/>
            <a:ext cx="3238000" cy="62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88" name="Google Shape;288;p22"/>
          <p:cNvSpPr txBox="1">
            <a:spLocks noGrp="1"/>
          </p:cNvSpPr>
          <p:nvPr>
            <p:ph type="subTitle" idx="7"/>
          </p:nvPr>
        </p:nvSpPr>
        <p:spPr>
          <a:xfrm>
            <a:off x="7358671" y="2118333"/>
            <a:ext cx="3238000" cy="53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800"/>
              <a:buFont typeface="Roboto Mono"/>
              <a:buNone/>
              <a:defRPr sz="2133" b="1">
                <a:latin typeface="Roboto Mono"/>
                <a:ea typeface="Roboto Mono"/>
                <a:cs typeface="Roboto Mono"/>
                <a:sym typeface="Roboto Mono"/>
              </a:defRPr>
            </a:lvl1pPr>
            <a:lvl2pPr lvl="1" rtl="0">
              <a:lnSpc>
                <a:spcPct val="100000"/>
              </a:lnSpc>
              <a:spcBef>
                <a:spcPts val="0"/>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289" name="Google Shape;289;p22"/>
          <p:cNvSpPr txBox="1">
            <a:spLocks noGrp="1"/>
          </p:cNvSpPr>
          <p:nvPr>
            <p:ph type="subTitle" idx="8"/>
          </p:nvPr>
        </p:nvSpPr>
        <p:spPr>
          <a:xfrm>
            <a:off x="7358671" y="2531133"/>
            <a:ext cx="3238000" cy="62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90" name="Google Shape;290;p22"/>
          <p:cNvSpPr txBox="1">
            <a:spLocks noGrp="1"/>
          </p:cNvSpPr>
          <p:nvPr>
            <p:ph type="subTitle" idx="9"/>
          </p:nvPr>
        </p:nvSpPr>
        <p:spPr>
          <a:xfrm>
            <a:off x="7358671" y="3262500"/>
            <a:ext cx="3238000" cy="53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800"/>
              <a:buFont typeface="Roboto Mono"/>
              <a:buNone/>
              <a:defRPr sz="2133" b="1">
                <a:latin typeface="Roboto Mono"/>
                <a:ea typeface="Roboto Mono"/>
                <a:cs typeface="Roboto Mono"/>
                <a:sym typeface="Roboto Mono"/>
              </a:defRPr>
            </a:lvl1pPr>
            <a:lvl2pPr lvl="1" rtl="0">
              <a:lnSpc>
                <a:spcPct val="100000"/>
              </a:lnSpc>
              <a:spcBef>
                <a:spcPts val="0"/>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291" name="Google Shape;291;p22"/>
          <p:cNvSpPr txBox="1">
            <a:spLocks noGrp="1"/>
          </p:cNvSpPr>
          <p:nvPr>
            <p:ph type="subTitle" idx="13"/>
          </p:nvPr>
        </p:nvSpPr>
        <p:spPr>
          <a:xfrm>
            <a:off x="7358671" y="3675300"/>
            <a:ext cx="3238000" cy="62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92" name="Google Shape;292;p22"/>
          <p:cNvSpPr txBox="1">
            <a:spLocks noGrp="1"/>
          </p:cNvSpPr>
          <p:nvPr>
            <p:ph type="subTitle" idx="14"/>
          </p:nvPr>
        </p:nvSpPr>
        <p:spPr>
          <a:xfrm>
            <a:off x="7358671" y="4406667"/>
            <a:ext cx="3238000" cy="53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800"/>
              <a:buFont typeface="Roboto Mono"/>
              <a:buNone/>
              <a:defRPr sz="2133" b="1">
                <a:latin typeface="Roboto Mono"/>
                <a:ea typeface="Roboto Mono"/>
                <a:cs typeface="Roboto Mono"/>
                <a:sym typeface="Roboto Mono"/>
              </a:defRPr>
            </a:lvl1pPr>
            <a:lvl2pPr lvl="1" rtl="0">
              <a:lnSpc>
                <a:spcPct val="100000"/>
              </a:lnSpc>
              <a:spcBef>
                <a:spcPts val="0"/>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293" name="Google Shape;293;p22"/>
          <p:cNvSpPr txBox="1">
            <a:spLocks noGrp="1"/>
          </p:cNvSpPr>
          <p:nvPr>
            <p:ph type="subTitle" idx="15"/>
          </p:nvPr>
        </p:nvSpPr>
        <p:spPr>
          <a:xfrm>
            <a:off x="7358671" y="4819467"/>
            <a:ext cx="3238000" cy="62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 name="Slide Number Placeholder 1">
            <a:extLst>
              <a:ext uri="{FF2B5EF4-FFF2-40B4-BE49-F238E27FC236}">
                <a16:creationId xmlns:a16="http://schemas.microsoft.com/office/drawing/2014/main" id="{F7944C05-08CF-400C-AD2E-29453B5E1D8A}"/>
              </a:ext>
            </a:extLst>
          </p:cNvPr>
          <p:cNvSpPr>
            <a:spLocks noGrp="1"/>
          </p:cNvSpPr>
          <p:nvPr>
            <p:ph type="sldNum" sz="quarter" idx="16"/>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2463707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33"/>
        <p:cNvGrpSpPr/>
        <p:nvPr/>
      </p:nvGrpSpPr>
      <p:grpSpPr>
        <a:xfrm>
          <a:off x="0" y="0"/>
          <a:ext cx="0" cy="0"/>
          <a:chOff x="0" y="0"/>
          <a:chExt cx="0" cy="0"/>
        </a:xfrm>
      </p:grpSpPr>
      <p:grpSp>
        <p:nvGrpSpPr>
          <p:cNvPr id="34" name="Google Shape;34;p4"/>
          <p:cNvGrpSpPr/>
          <p:nvPr/>
        </p:nvGrpSpPr>
        <p:grpSpPr>
          <a:xfrm>
            <a:off x="509567" y="255333"/>
            <a:ext cx="11164000" cy="6319600"/>
            <a:chOff x="382175" y="191500"/>
            <a:chExt cx="8373000" cy="4739700"/>
          </a:xfrm>
        </p:grpSpPr>
        <p:sp>
          <p:nvSpPr>
            <p:cNvPr id="35" name="Google Shape;35;p4"/>
            <p:cNvSpPr/>
            <p:nvPr/>
          </p:nvSpPr>
          <p:spPr>
            <a:xfrm>
              <a:off x="458375" y="267700"/>
              <a:ext cx="8296800" cy="46635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4"/>
            <p:cNvSpPr/>
            <p:nvPr/>
          </p:nvSpPr>
          <p:spPr>
            <a:xfrm>
              <a:off x="382175" y="191500"/>
              <a:ext cx="8296800" cy="4663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7" name="Google Shape;37;p4"/>
          <p:cNvSpPr txBox="1">
            <a:spLocks noGrp="1"/>
          </p:cNvSpPr>
          <p:nvPr>
            <p:ph type="title"/>
          </p:nvPr>
        </p:nvSpPr>
        <p:spPr>
          <a:xfrm>
            <a:off x="960000" y="500737"/>
            <a:ext cx="10272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r>
              <a:rPr lang="en-US"/>
              <a:t>Click to edit Master title style</a:t>
            </a:r>
            <a:endParaRPr/>
          </a:p>
        </p:txBody>
      </p:sp>
      <p:sp>
        <p:nvSpPr>
          <p:cNvPr id="38" name="Google Shape;38;p4"/>
          <p:cNvSpPr txBox="1">
            <a:spLocks noGrp="1"/>
          </p:cNvSpPr>
          <p:nvPr>
            <p:ph type="body" idx="1"/>
          </p:nvPr>
        </p:nvSpPr>
        <p:spPr>
          <a:xfrm>
            <a:off x="960000" y="1536633"/>
            <a:ext cx="10272000" cy="4601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sz="1600"/>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2" name="Slide Number Placeholder 1">
            <a:extLst>
              <a:ext uri="{FF2B5EF4-FFF2-40B4-BE49-F238E27FC236}">
                <a16:creationId xmlns:a16="http://schemas.microsoft.com/office/drawing/2014/main" id="{8FB9A010-DF49-47E5-B896-51EEC73927CE}"/>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1640801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Title only 2">
    <p:bg>
      <p:bgPr>
        <a:blipFill>
          <a:blip r:embed="rId2">
            <a:alphaModFix/>
          </a:blip>
          <a:stretch>
            <a:fillRect/>
          </a:stretch>
        </a:blipFill>
        <a:effectLst/>
      </p:bgPr>
    </p:bg>
    <p:spTree>
      <p:nvGrpSpPr>
        <p:cNvPr id="1" name="Shape 294"/>
        <p:cNvGrpSpPr/>
        <p:nvPr/>
      </p:nvGrpSpPr>
      <p:grpSpPr>
        <a:xfrm>
          <a:off x="0" y="0"/>
          <a:ext cx="0" cy="0"/>
          <a:chOff x="0" y="0"/>
          <a:chExt cx="0" cy="0"/>
        </a:xfrm>
      </p:grpSpPr>
      <p:sp>
        <p:nvSpPr>
          <p:cNvPr id="295" name="Google Shape;295;p23"/>
          <p:cNvSpPr/>
          <p:nvPr/>
        </p:nvSpPr>
        <p:spPr>
          <a:xfrm>
            <a:off x="1065900" y="603800"/>
            <a:ext cx="10162000" cy="55344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6" name="Google Shape;296;p23"/>
          <p:cNvSpPr/>
          <p:nvPr/>
        </p:nvSpPr>
        <p:spPr>
          <a:xfrm>
            <a:off x="964300" y="501367"/>
            <a:ext cx="10162000" cy="553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0000" tIns="121900" rIns="121900" bIns="121900" anchor="ctr" anchorCtr="0">
            <a:noAutofit/>
          </a:bodyPr>
          <a:lstStyle/>
          <a:p>
            <a:pPr marL="0" lvl="0" indent="0" algn="l" rtl="0">
              <a:spcBef>
                <a:spcPts val="0"/>
              </a:spcBef>
              <a:spcAft>
                <a:spcPts val="0"/>
              </a:spcAft>
              <a:buNone/>
            </a:pPr>
            <a:endParaRPr sz="2400"/>
          </a:p>
        </p:txBody>
      </p:sp>
      <p:sp>
        <p:nvSpPr>
          <p:cNvPr id="297" name="Google Shape;297;p23"/>
          <p:cNvSpPr txBox="1">
            <a:spLocks noGrp="1"/>
          </p:cNvSpPr>
          <p:nvPr>
            <p:ph type="title"/>
          </p:nvPr>
        </p:nvSpPr>
        <p:spPr>
          <a:xfrm>
            <a:off x="960000" y="1094971"/>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 name="Slide Number Placeholder 1">
            <a:extLst>
              <a:ext uri="{FF2B5EF4-FFF2-40B4-BE49-F238E27FC236}">
                <a16:creationId xmlns:a16="http://schemas.microsoft.com/office/drawing/2014/main" id="{835E1433-C249-4507-992F-B63A03869A94}"/>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3482365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Title only 3">
    <p:bg>
      <p:bgPr>
        <a:blipFill>
          <a:blip r:embed="rId2">
            <a:alphaModFix/>
          </a:blip>
          <a:stretch>
            <a:fillRect/>
          </a:stretch>
        </a:blipFill>
        <a:effectLst/>
      </p:bgPr>
    </p:bg>
    <p:spTree>
      <p:nvGrpSpPr>
        <p:cNvPr id="1" name="Shape 298"/>
        <p:cNvGrpSpPr/>
        <p:nvPr/>
      </p:nvGrpSpPr>
      <p:grpSpPr>
        <a:xfrm>
          <a:off x="0" y="0"/>
          <a:ext cx="0" cy="0"/>
          <a:chOff x="0" y="0"/>
          <a:chExt cx="0" cy="0"/>
        </a:xfrm>
      </p:grpSpPr>
      <p:grpSp>
        <p:nvGrpSpPr>
          <p:cNvPr id="299" name="Google Shape;299;p24"/>
          <p:cNvGrpSpPr/>
          <p:nvPr/>
        </p:nvGrpSpPr>
        <p:grpSpPr>
          <a:xfrm>
            <a:off x="509567" y="501367"/>
            <a:ext cx="11164000" cy="5636000"/>
            <a:chOff x="382175" y="376025"/>
            <a:chExt cx="8373000" cy="4227000"/>
          </a:xfrm>
        </p:grpSpPr>
        <p:sp>
          <p:nvSpPr>
            <p:cNvPr id="300" name="Google Shape;300;p24"/>
            <p:cNvSpPr/>
            <p:nvPr/>
          </p:nvSpPr>
          <p:spPr>
            <a:xfrm>
              <a:off x="458375" y="452225"/>
              <a:ext cx="8296800" cy="41508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24"/>
            <p:cNvSpPr/>
            <p:nvPr/>
          </p:nvSpPr>
          <p:spPr>
            <a:xfrm>
              <a:off x="382175" y="376025"/>
              <a:ext cx="8296800" cy="4150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02" name="Google Shape;302;p24"/>
            <p:cNvGrpSpPr/>
            <p:nvPr/>
          </p:nvGrpSpPr>
          <p:grpSpPr>
            <a:xfrm>
              <a:off x="382175" y="377850"/>
              <a:ext cx="8296800" cy="324300"/>
              <a:chOff x="722975" y="702425"/>
              <a:chExt cx="8296800" cy="324300"/>
            </a:xfrm>
          </p:grpSpPr>
          <p:sp>
            <p:nvSpPr>
              <p:cNvPr id="303" name="Google Shape;303;p24"/>
              <p:cNvSpPr/>
              <p:nvPr/>
            </p:nvSpPr>
            <p:spPr>
              <a:xfrm>
                <a:off x="722975" y="702425"/>
                <a:ext cx="8296800" cy="324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24"/>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24"/>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24"/>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07" name="Google Shape;307;p24"/>
          <p:cNvSpPr txBox="1">
            <a:spLocks noGrp="1"/>
          </p:cNvSpPr>
          <p:nvPr>
            <p:ph type="title"/>
          </p:nvPr>
        </p:nvSpPr>
        <p:spPr>
          <a:xfrm>
            <a:off x="960000" y="1094971"/>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 name="Slide Number Placeholder 1">
            <a:extLst>
              <a:ext uri="{FF2B5EF4-FFF2-40B4-BE49-F238E27FC236}">
                <a16:creationId xmlns:a16="http://schemas.microsoft.com/office/drawing/2014/main" id="{EFA172A4-8FF2-448F-B11E-64A612FD7F5E}"/>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1039946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Title only 4">
    <p:bg>
      <p:bgPr>
        <a:blipFill>
          <a:blip r:embed="rId2">
            <a:alphaModFix/>
          </a:blip>
          <a:stretch>
            <a:fillRect/>
          </a:stretch>
        </a:blipFill>
        <a:effectLst/>
      </p:bgPr>
    </p:bg>
    <p:spTree>
      <p:nvGrpSpPr>
        <p:cNvPr id="1" name="Shape 308"/>
        <p:cNvGrpSpPr/>
        <p:nvPr/>
      </p:nvGrpSpPr>
      <p:grpSpPr>
        <a:xfrm>
          <a:off x="0" y="0"/>
          <a:ext cx="0" cy="0"/>
          <a:chOff x="0" y="0"/>
          <a:chExt cx="0" cy="0"/>
        </a:xfrm>
      </p:grpSpPr>
      <p:sp>
        <p:nvSpPr>
          <p:cNvPr id="309" name="Google Shape;309;p25"/>
          <p:cNvSpPr/>
          <p:nvPr/>
        </p:nvSpPr>
        <p:spPr>
          <a:xfrm>
            <a:off x="1070300" y="603635"/>
            <a:ext cx="10162000" cy="1723600"/>
          </a:xfrm>
          <a:prstGeom prst="rect">
            <a:avLst/>
          </a:prstGeom>
          <a:solidFill>
            <a:schemeClr val="accent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0" name="Google Shape;310;p25"/>
          <p:cNvSpPr/>
          <p:nvPr/>
        </p:nvSpPr>
        <p:spPr>
          <a:xfrm>
            <a:off x="964300" y="501367"/>
            <a:ext cx="10162000" cy="1723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1" name="Google Shape;311;p25"/>
          <p:cNvSpPr/>
          <p:nvPr/>
        </p:nvSpPr>
        <p:spPr>
          <a:xfrm>
            <a:off x="1070300" y="2652400"/>
            <a:ext cx="10162000" cy="3485600"/>
          </a:xfrm>
          <a:prstGeom prst="rect">
            <a:avLst/>
          </a:prstGeom>
          <a:solidFill>
            <a:schemeClr val="accent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2" name="Google Shape;312;p25"/>
          <p:cNvSpPr/>
          <p:nvPr/>
        </p:nvSpPr>
        <p:spPr>
          <a:xfrm>
            <a:off x="964300" y="2549933"/>
            <a:ext cx="10162000" cy="3485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13" name="Google Shape;313;p25"/>
          <p:cNvGrpSpPr/>
          <p:nvPr/>
        </p:nvGrpSpPr>
        <p:grpSpPr>
          <a:xfrm>
            <a:off x="963967" y="501367"/>
            <a:ext cx="10162000" cy="432400"/>
            <a:chOff x="722975" y="702425"/>
            <a:chExt cx="7621500" cy="324300"/>
          </a:xfrm>
        </p:grpSpPr>
        <p:sp>
          <p:nvSpPr>
            <p:cNvPr id="314" name="Google Shape;314;p25"/>
            <p:cNvSpPr/>
            <p:nvPr/>
          </p:nvSpPr>
          <p:spPr>
            <a:xfrm>
              <a:off x="722975" y="702425"/>
              <a:ext cx="7621500" cy="3243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25"/>
            <p:cNvSpPr/>
            <p:nvPr/>
          </p:nvSpPr>
          <p:spPr>
            <a:xfrm>
              <a:off x="834575" y="800450"/>
              <a:ext cx="132300" cy="132300"/>
            </a:xfrm>
            <a:prstGeom prst="ellipse">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25"/>
            <p:cNvSpPr/>
            <p:nvPr/>
          </p:nvSpPr>
          <p:spPr>
            <a:xfrm>
              <a:off x="1022500" y="800450"/>
              <a:ext cx="132300" cy="132300"/>
            </a:xfrm>
            <a:prstGeom prst="ellipse">
              <a:avLst/>
            </a:prstGeom>
            <a:solidFill>
              <a:schemeClr val="accent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25"/>
            <p:cNvSpPr/>
            <p:nvPr/>
          </p:nvSpPr>
          <p:spPr>
            <a:xfrm>
              <a:off x="1210425" y="800450"/>
              <a:ext cx="132300" cy="132300"/>
            </a:xfrm>
            <a:prstGeom prst="ellipse">
              <a:avLst/>
            </a:prstGeom>
            <a:solidFill>
              <a:schemeClr val="accent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25"/>
          <p:cNvSpPr txBox="1">
            <a:spLocks noGrp="1"/>
          </p:cNvSpPr>
          <p:nvPr>
            <p:ph type="title"/>
          </p:nvPr>
        </p:nvSpPr>
        <p:spPr>
          <a:xfrm>
            <a:off x="960000" y="1094971"/>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 name="Slide Number Placeholder 1">
            <a:extLst>
              <a:ext uri="{FF2B5EF4-FFF2-40B4-BE49-F238E27FC236}">
                <a16:creationId xmlns:a16="http://schemas.microsoft.com/office/drawing/2014/main" id="{BA6429A7-40F8-4AC9-8552-DC1EA970704F}"/>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18811478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5">
  <p:cSld name="Title only 5">
    <p:bg>
      <p:bgPr>
        <a:blipFill>
          <a:blip r:embed="rId2">
            <a:alphaModFix/>
          </a:blip>
          <a:stretch>
            <a:fillRect/>
          </a:stretch>
        </a:blipFill>
        <a:effectLst/>
      </p:bgPr>
    </p:bg>
    <p:spTree>
      <p:nvGrpSpPr>
        <p:cNvPr id="1" name="Shape 319"/>
        <p:cNvGrpSpPr/>
        <p:nvPr/>
      </p:nvGrpSpPr>
      <p:grpSpPr>
        <a:xfrm>
          <a:off x="0" y="0"/>
          <a:ext cx="0" cy="0"/>
          <a:chOff x="0" y="0"/>
          <a:chExt cx="0" cy="0"/>
        </a:xfrm>
      </p:grpSpPr>
      <p:sp>
        <p:nvSpPr>
          <p:cNvPr id="320" name="Google Shape;320;p26"/>
          <p:cNvSpPr/>
          <p:nvPr/>
        </p:nvSpPr>
        <p:spPr>
          <a:xfrm>
            <a:off x="1065900" y="603800"/>
            <a:ext cx="10162000" cy="55344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26"/>
          <p:cNvSpPr/>
          <p:nvPr/>
        </p:nvSpPr>
        <p:spPr>
          <a:xfrm>
            <a:off x="964300" y="501367"/>
            <a:ext cx="10162000" cy="553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0000" tIns="121900" rIns="121900" bIns="121900" anchor="ctr" anchorCtr="0">
            <a:noAutofit/>
          </a:bodyPr>
          <a:lstStyle/>
          <a:p>
            <a:pPr marL="0" lvl="0" indent="0" algn="l" rtl="0">
              <a:spcBef>
                <a:spcPts val="0"/>
              </a:spcBef>
              <a:spcAft>
                <a:spcPts val="0"/>
              </a:spcAft>
              <a:buNone/>
            </a:pPr>
            <a:endParaRPr sz="2400"/>
          </a:p>
        </p:txBody>
      </p:sp>
      <p:sp>
        <p:nvSpPr>
          <p:cNvPr id="322" name="Google Shape;322;p26"/>
          <p:cNvSpPr txBox="1">
            <a:spLocks noGrp="1"/>
          </p:cNvSpPr>
          <p:nvPr>
            <p:ph type="title"/>
          </p:nvPr>
        </p:nvSpPr>
        <p:spPr>
          <a:xfrm>
            <a:off x="960000" y="1094971"/>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grpSp>
        <p:nvGrpSpPr>
          <p:cNvPr id="323" name="Google Shape;323;p26"/>
          <p:cNvGrpSpPr/>
          <p:nvPr/>
        </p:nvGrpSpPr>
        <p:grpSpPr>
          <a:xfrm>
            <a:off x="963967" y="501367"/>
            <a:ext cx="10162000" cy="432400"/>
            <a:chOff x="722975" y="702425"/>
            <a:chExt cx="7621500" cy="324300"/>
          </a:xfrm>
        </p:grpSpPr>
        <p:sp>
          <p:nvSpPr>
            <p:cNvPr id="324" name="Google Shape;324;p26"/>
            <p:cNvSpPr/>
            <p:nvPr/>
          </p:nvSpPr>
          <p:spPr>
            <a:xfrm>
              <a:off x="722975" y="702425"/>
              <a:ext cx="7621500" cy="3243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26"/>
            <p:cNvSpPr/>
            <p:nvPr/>
          </p:nvSpPr>
          <p:spPr>
            <a:xfrm>
              <a:off x="834575" y="800450"/>
              <a:ext cx="132300" cy="132300"/>
            </a:xfrm>
            <a:prstGeom prst="ellipse">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26"/>
            <p:cNvSpPr/>
            <p:nvPr/>
          </p:nvSpPr>
          <p:spPr>
            <a:xfrm>
              <a:off x="1022500" y="800450"/>
              <a:ext cx="132300" cy="132300"/>
            </a:xfrm>
            <a:prstGeom prst="ellipse">
              <a:avLst/>
            </a:prstGeom>
            <a:solidFill>
              <a:schemeClr val="accent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26"/>
            <p:cNvSpPr/>
            <p:nvPr/>
          </p:nvSpPr>
          <p:spPr>
            <a:xfrm>
              <a:off x="1210425" y="800450"/>
              <a:ext cx="132300" cy="132300"/>
            </a:xfrm>
            <a:prstGeom prst="ellipse">
              <a:avLst/>
            </a:prstGeom>
            <a:solidFill>
              <a:schemeClr val="accent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Slide Number Placeholder 1">
            <a:extLst>
              <a:ext uri="{FF2B5EF4-FFF2-40B4-BE49-F238E27FC236}">
                <a16:creationId xmlns:a16="http://schemas.microsoft.com/office/drawing/2014/main" id="{877B101A-BAEA-4DB8-AF14-AD485577BA01}"/>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782151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6">
  <p:cSld name="Title only 6">
    <p:bg>
      <p:bgPr>
        <a:blipFill>
          <a:blip r:embed="rId2">
            <a:alphaModFix/>
          </a:blip>
          <a:stretch>
            <a:fillRect/>
          </a:stretch>
        </a:blipFill>
        <a:effectLst/>
      </p:bgPr>
    </p:bg>
    <p:spTree>
      <p:nvGrpSpPr>
        <p:cNvPr id="1" name="Shape 328"/>
        <p:cNvGrpSpPr/>
        <p:nvPr/>
      </p:nvGrpSpPr>
      <p:grpSpPr>
        <a:xfrm>
          <a:off x="0" y="0"/>
          <a:ext cx="0" cy="0"/>
          <a:chOff x="0" y="0"/>
          <a:chExt cx="0" cy="0"/>
        </a:xfrm>
      </p:grpSpPr>
      <p:grpSp>
        <p:nvGrpSpPr>
          <p:cNvPr id="329" name="Google Shape;329;p27"/>
          <p:cNvGrpSpPr/>
          <p:nvPr/>
        </p:nvGrpSpPr>
        <p:grpSpPr>
          <a:xfrm>
            <a:off x="963967" y="501368"/>
            <a:ext cx="10263933" cy="5636833"/>
            <a:chOff x="722975" y="376025"/>
            <a:chExt cx="7697950" cy="4227625"/>
          </a:xfrm>
        </p:grpSpPr>
        <p:sp>
          <p:nvSpPr>
            <p:cNvPr id="330" name="Google Shape;330;p27"/>
            <p:cNvSpPr/>
            <p:nvPr/>
          </p:nvSpPr>
          <p:spPr>
            <a:xfrm>
              <a:off x="799425" y="452850"/>
              <a:ext cx="7621500" cy="41508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27"/>
            <p:cNvSpPr/>
            <p:nvPr/>
          </p:nvSpPr>
          <p:spPr>
            <a:xfrm>
              <a:off x="723225" y="376025"/>
              <a:ext cx="7621500" cy="4150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0000" tIns="91425" rIns="91425" bIns="91425" anchor="ctr" anchorCtr="0">
              <a:noAutofit/>
            </a:bodyPr>
            <a:lstStyle/>
            <a:p>
              <a:pPr marL="0" lvl="0" indent="0" algn="l" rtl="0">
                <a:spcBef>
                  <a:spcPts val="0"/>
                </a:spcBef>
                <a:spcAft>
                  <a:spcPts val="0"/>
                </a:spcAft>
                <a:buNone/>
              </a:pPr>
              <a:endParaRPr sz="2400"/>
            </a:p>
          </p:txBody>
        </p:sp>
        <p:grpSp>
          <p:nvGrpSpPr>
            <p:cNvPr id="332" name="Google Shape;332;p27"/>
            <p:cNvGrpSpPr/>
            <p:nvPr/>
          </p:nvGrpSpPr>
          <p:grpSpPr>
            <a:xfrm>
              <a:off x="722975" y="376025"/>
              <a:ext cx="7621500" cy="324300"/>
              <a:chOff x="722975" y="702425"/>
              <a:chExt cx="7621500" cy="324300"/>
            </a:xfrm>
          </p:grpSpPr>
          <p:sp>
            <p:nvSpPr>
              <p:cNvPr id="333" name="Google Shape;333;p27"/>
              <p:cNvSpPr/>
              <p:nvPr/>
            </p:nvSpPr>
            <p:spPr>
              <a:xfrm>
                <a:off x="722975" y="702425"/>
                <a:ext cx="7621500" cy="3243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27"/>
              <p:cNvSpPr/>
              <p:nvPr/>
            </p:nvSpPr>
            <p:spPr>
              <a:xfrm>
                <a:off x="834575" y="800450"/>
                <a:ext cx="132300" cy="132300"/>
              </a:xfrm>
              <a:prstGeom prst="ellipse">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27"/>
              <p:cNvSpPr/>
              <p:nvPr/>
            </p:nvSpPr>
            <p:spPr>
              <a:xfrm>
                <a:off x="1022500" y="800450"/>
                <a:ext cx="132300" cy="132300"/>
              </a:xfrm>
              <a:prstGeom prst="ellipse">
                <a:avLst/>
              </a:prstGeom>
              <a:solidFill>
                <a:schemeClr val="accent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27"/>
              <p:cNvSpPr/>
              <p:nvPr/>
            </p:nvSpPr>
            <p:spPr>
              <a:xfrm>
                <a:off x="1210425" y="800450"/>
                <a:ext cx="132300" cy="132300"/>
              </a:xfrm>
              <a:prstGeom prst="ellipse">
                <a:avLst/>
              </a:prstGeom>
              <a:solidFill>
                <a:schemeClr val="accent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37" name="Google Shape;337;p27"/>
          <p:cNvSpPr txBox="1">
            <a:spLocks noGrp="1"/>
          </p:cNvSpPr>
          <p:nvPr>
            <p:ph type="title"/>
          </p:nvPr>
        </p:nvSpPr>
        <p:spPr>
          <a:xfrm>
            <a:off x="960000" y="1094971"/>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 name="Slide Number Placeholder 1">
            <a:extLst>
              <a:ext uri="{FF2B5EF4-FFF2-40B4-BE49-F238E27FC236}">
                <a16:creationId xmlns:a16="http://schemas.microsoft.com/office/drawing/2014/main" id="{4218F743-18FC-46A0-A2EB-D7E736C4F5EA}"/>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313685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blipFill>
          <a:blip r:embed="rId2">
            <a:alphaModFix/>
          </a:blip>
          <a:stretch>
            <a:fillRect/>
          </a:stretch>
        </a:blipFill>
        <a:effectLst/>
      </p:bgPr>
    </p:bg>
    <p:spTree>
      <p:nvGrpSpPr>
        <p:cNvPr id="1" name="Shape 338"/>
        <p:cNvGrpSpPr/>
        <p:nvPr/>
      </p:nvGrpSpPr>
      <p:grpSpPr>
        <a:xfrm>
          <a:off x="0" y="0"/>
          <a:ext cx="0" cy="0"/>
          <a:chOff x="0" y="0"/>
          <a:chExt cx="0" cy="0"/>
        </a:xfrm>
      </p:grpSpPr>
      <p:grpSp>
        <p:nvGrpSpPr>
          <p:cNvPr id="339" name="Google Shape;339;p28"/>
          <p:cNvGrpSpPr/>
          <p:nvPr/>
        </p:nvGrpSpPr>
        <p:grpSpPr>
          <a:xfrm>
            <a:off x="6258367" y="2549933"/>
            <a:ext cx="4969200" cy="3587200"/>
            <a:chOff x="4693775" y="1912450"/>
            <a:chExt cx="3726900" cy="2690400"/>
          </a:xfrm>
        </p:grpSpPr>
        <p:sp>
          <p:nvSpPr>
            <p:cNvPr id="340" name="Google Shape;340;p28"/>
            <p:cNvSpPr/>
            <p:nvPr/>
          </p:nvSpPr>
          <p:spPr>
            <a:xfrm>
              <a:off x="4769975" y="1988650"/>
              <a:ext cx="3650700" cy="2614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28"/>
            <p:cNvSpPr/>
            <p:nvPr/>
          </p:nvSpPr>
          <p:spPr>
            <a:xfrm>
              <a:off x="4693775" y="1912450"/>
              <a:ext cx="3650700" cy="2614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2" name="Google Shape;342;p28"/>
          <p:cNvGrpSpPr/>
          <p:nvPr/>
        </p:nvGrpSpPr>
        <p:grpSpPr>
          <a:xfrm>
            <a:off x="964300" y="2549933"/>
            <a:ext cx="4969200" cy="3587200"/>
            <a:chOff x="723225" y="1912450"/>
            <a:chExt cx="3726900" cy="2690400"/>
          </a:xfrm>
        </p:grpSpPr>
        <p:sp>
          <p:nvSpPr>
            <p:cNvPr id="343" name="Google Shape;343;p28"/>
            <p:cNvSpPr/>
            <p:nvPr/>
          </p:nvSpPr>
          <p:spPr>
            <a:xfrm>
              <a:off x="799425" y="1988650"/>
              <a:ext cx="3650700" cy="2614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28"/>
            <p:cNvSpPr/>
            <p:nvPr/>
          </p:nvSpPr>
          <p:spPr>
            <a:xfrm>
              <a:off x="723225" y="1912450"/>
              <a:ext cx="3650700" cy="2614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5" name="Google Shape;345;p28"/>
          <p:cNvGrpSpPr/>
          <p:nvPr/>
        </p:nvGrpSpPr>
        <p:grpSpPr>
          <a:xfrm>
            <a:off x="963967" y="501367"/>
            <a:ext cx="10268333" cy="1825868"/>
            <a:chOff x="722975" y="376025"/>
            <a:chExt cx="7701250" cy="1369401"/>
          </a:xfrm>
        </p:grpSpPr>
        <p:sp>
          <p:nvSpPr>
            <p:cNvPr id="346" name="Google Shape;346;p28"/>
            <p:cNvSpPr/>
            <p:nvPr/>
          </p:nvSpPr>
          <p:spPr>
            <a:xfrm>
              <a:off x="802725" y="452726"/>
              <a:ext cx="7621500" cy="12927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28"/>
            <p:cNvSpPr/>
            <p:nvPr/>
          </p:nvSpPr>
          <p:spPr>
            <a:xfrm>
              <a:off x="723225" y="376025"/>
              <a:ext cx="7621500" cy="1292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48" name="Google Shape;348;p28"/>
            <p:cNvGrpSpPr/>
            <p:nvPr/>
          </p:nvGrpSpPr>
          <p:grpSpPr>
            <a:xfrm>
              <a:off x="722975" y="376025"/>
              <a:ext cx="7621500" cy="324300"/>
              <a:chOff x="722975" y="702425"/>
              <a:chExt cx="7621500" cy="324300"/>
            </a:xfrm>
          </p:grpSpPr>
          <p:sp>
            <p:nvSpPr>
              <p:cNvPr id="349" name="Google Shape;349;p28"/>
              <p:cNvSpPr/>
              <p:nvPr/>
            </p:nvSpPr>
            <p:spPr>
              <a:xfrm>
                <a:off x="722975" y="702425"/>
                <a:ext cx="7621500" cy="324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28"/>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28"/>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28"/>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53" name="Google Shape;353;p28"/>
          <p:cNvSpPr txBox="1">
            <a:spLocks noGrp="1"/>
          </p:cNvSpPr>
          <p:nvPr>
            <p:ph type="title"/>
          </p:nvPr>
        </p:nvSpPr>
        <p:spPr>
          <a:xfrm>
            <a:off x="960000" y="1094971"/>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54" name="Google Shape;354;p28"/>
          <p:cNvSpPr txBox="1">
            <a:spLocks noGrp="1"/>
          </p:cNvSpPr>
          <p:nvPr>
            <p:ph type="subTitle" idx="1"/>
          </p:nvPr>
        </p:nvSpPr>
        <p:spPr>
          <a:xfrm>
            <a:off x="1845733" y="2930432"/>
            <a:ext cx="3308000" cy="53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800"/>
              <a:buFont typeface="Roboto Mono"/>
              <a:buNone/>
              <a:defRPr sz="2133" b="1">
                <a:latin typeface="Roboto Mono"/>
                <a:ea typeface="Roboto Mono"/>
                <a:cs typeface="Roboto Mono"/>
                <a:sym typeface="Roboto Mono"/>
              </a:defRPr>
            </a:lvl1pPr>
            <a:lvl2pPr lvl="1" rtl="0">
              <a:lnSpc>
                <a:spcPct val="100000"/>
              </a:lnSpc>
              <a:spcBef>
                <a:spcPts val="0"/>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355" name="Google Shape;355;p28"/>
          <p:cNvSpPr txBox="1">
            <a:spLocks noGrp="1"/>
          </p:cNvSpPr>
          <p:nvPr>
            <p:ph type="subTitle" idx="2"/>
          </p:nvPr>
        </p:nvSpPr>
        <p:spPr>
          <a:xfrm>
            <a:off x="1845667" y="3524928"/>
            <a:ext cx="3308000" cy="203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Char char="●"/>
              <a:defRPr sz="1867"/>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r>
              <a:rPr lang="en-US"/>
              <a:t>Click to edit Master subtitle style</a:t>
            </a:r>
            <a:endParaRPr/>
          </a:p>
        </p:txBody>
      </p:sp>
      <p:sp>
        <p:nvSpPr>
          <p:cNvPr id="356" name="Google Shape;356;p28"/>
          <p:cNvSpPr txBox="1">
            <a:spLocks noGrp="1"/>
          </p:cNvSpPr>
          <p:nvPr>
            <p:ph type="subTitle" idx="3"/>
          </p:nvPr>
        </p:nvSpPr>
        <p:spPr>
          <a:xfrm>
            <a:off x="7038168" y="2930432"/>
            <a:ext cx="3308000" cy="53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800"/>
              <a:buFont typeface="Roboto Mono"/>
              <a:buNone/>
              <a:defRPr sz="2133" b="1">
                <a:latin typeface="Roboto Mono"/>
                <a:ea typeface="Roboto Mono"/>
                <a:cs typeface="Roboto Mono"/>
                <a:sym typeface="Roboto Mono"/>
              </a:defRPr>
            </a:lvl1pPr>
            <a:lvl2pPr lvl="1" rtl="0">
              <a:lnSpc>
                <a:spcPct val="100000"/>
              </a:lnSpc>
              <a:spcBef>
                <a:spcPts val="0"/>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357" name="Google Shape;357;p28"/>
          <p:cNvSpPr txBox="1">
            <a:spLocks noGrp="1"/>
          </p:cNvSpPr>
          <p:nvPr>
            <p:ph type="subTitle" idx="4"/>
          </p:nvPr>
        </p:nvSpPr>
        <p:spPr>
          <a:xfrm>
            <a:off x="7038167" y="3524933"/>
            <a:ext cx="3308000" cy="203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Char char="●"/>
              <a:defRPr sz="1867"/>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r>
              <a:rPr lang="en-US"/>
              <a:t>Click to edit Master subtitle style</a:t>
            </a:r>
            <a:endParaRPr/>
          </a:p>
        </p:txBody>
      </p:sp>
      <p:sp>
        <p:nvSpPr>
          <p:cNvPr id="2" name="Slide Number Placeholder 1">
            <a:extLst>
              <a:ext uri="{FF2B5EF4-FFF2-40B4-BE49-F238E27FC236}">
                <a16:creationId xmlns:a16="http://schemas.microsoft.com/office/drawing/2014/main" id="{5742BC02-6398-4621-BB7A-D9498A1A4B14}"/>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6641412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7">
  <p:cSld name="Title only 7">
    <p:bg>
      <p:bgPr>
        <a:blipFill>
          <a:blip r:embed="rId2">
            <a:alphaModFix/>
          </a:blip>
          <a:stretch>
            <a:fillRect/>
          </a:stretch>
        </a:blipFill>
        <a:effectLst/>
      </p:bgPr>
    </p:bg>
    <p:spTree>
      <p:nvGrpSpPr>
        <p:cNvPr id="1" name="Shape 358"/>
        <p:cNvGrpSpPr/>
        <p:nvPr/>
      </p:nvGrpSpPr>
      <p:grpSpPr>
        <a:xfrm>
          <a:off x="0" y="0"/>
          <a:ext cx="0" cy="0"/>
          <a:chOff x="0" y="0"/>
          <a:chExt cx="0" cy="0"/>
        </a:xfrm>
      </p:grpSpPr>
      <p:sp>
        <p:nvSpPr>
          <p:cNvPr id="359" name="Google Shape;359;p29"/>
          <p:cNvSpPr/>
          <p:nvPr/>
        </p:nvSpPr>
        <p:spPr>
          <a:xfrm>
            <a:off x="1070300" y="603635"/>
            <a:ext cx="10162000" cy="17236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0" name="Google Shape;360;p29"/>
          <p:cNvSpPr/>
          <p:nvPr/>
        </p:nvSpPr>
        <p:spPr>
          <a:xfrm>
            <a:off x="964300" y="501367"/>
            <a:ext cx="10162000" cy="1723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61" name="Google Shape;361;p29"/>
          <p:cNvGrpSpPr/>
          <p:nvPr/>
        </p:nvGrpSpPr>
        <p:grpSpPr>
          <a:xfrm>
            <a:off x="964300" y="2549933"/>
            <a:ext cx="10268000" cy="3588067"/>
            <a:chOff x="723225" y="1912450"/>
            <a:chExt cx="7701000" cy="2691050"/>
          </a:xfrm>
        </p:grpSpPr>
        <p:sp>
          <p:nvSpPr>
            <p:cNvPr id="362" name="Google Shape;362;p29"/>
            <p:cNvSpPr/>
            <p:nvPr/>
          </p:nvSpPr>
          <p:spPr>
            <a:xfrm>
              <a:off x="802725" y="1989300"/>
              <a:ext cx="7621500" cy="26142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29"/>
            <p:cNvSpPr/>
            <p:nvPr/>
          </p:nvSpPr>
          <p:spPr>
            <a:xfrm>
              <a:off x="723225" y="1912450"/>
              <a:ext cx="7621500" cy="26142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4" name="Google Shape;364;p29"/>
          <p:cNvGrpSpPr/>
          <p:nvPr/>
        </p:nvGrpSpPr>
        <p:grpSpPr>
          <a:xfrm>
            <a:off x="963967" y="501367"/>
            <a:ext cx="10162000" cy="432400"/>
            <a:chOff x="722975" y="702425"/>
            <a:chExt cx="7621500" cy="324300"/>
          </a:xfrm>
        </p:grpSpPr>
        <p:sp>
          <p:nvSpPr>
            <p:cNvPr id="365" name="Google Shape;365;p29"/>
            <p:cNvSpPr/>
            <p:nvPr/>
          </p:nvSpPr>
          <p:spPr>
            <a:xfrm>
              <a:off x="722975" y="702425"/>
              <a:ext cx="7621500" cy="3243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29"/>
            <p:cNvSpPr/>
            <p:nvPr/>
          </p:nvSpPr>
          <p:spPr>
            <a:xfrm>
              <a:off x="834575" y="800450"/>
              <a:ext cx="132300" cy="132300"/>
            </a:xfrm>
            <a:prstGeom prst="ellipse">
              <a:avLst/>
            </a:prstGeom>
            <a:solidFill>
              <a:srgbClr val="FFE4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29"/>
            <p:cNvSpPr/>
            <p:nvPr/>
          </p:nvSpPr>
          <p:spPr>
            <a:xfrm>
              <a:off x="1022500" y="800450"/>
              <a:ext cx="132300" cy="132300"/>
            </a:xfrm>
            <a:prstGeom prst="ellipse">
              <a:avLst/>
            </a:prstGeom>
            <a:solidFill>
              <a:srgbClr val="FF65E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29"/>
            <p:cNvSpPr/>
            <p:nvPr/>
          </p:nvSpPr>
          <p:spPr>
            <a:xfrm>
              <a:off x="1210425" y="800450"/>
              <a:ext cx="132300" cy="132300"/>
            </a:xfrm>
            <a:prstGeom prst="ellipse">
              <a:avLst/>
            </a:prstGeom>
            <a:solidFill>
              <a:srgbClr val="50F8C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9" name="Google Shape;369;p29"/>
          <p:cNvGrpSpPr/>
          <p:nvPr/>
        </p:nvGrpSpPr>
        <p:grpSpPr>
          <a:xfrm>
            <a:off x="963967" y="501367"/>
            <a:ext cx="10162000" cy="432400"/>
            <a:chOff x="722975" y="702425"/>
            <a:chExt cx="7621500" cy="324300"/>
          </a:xfrm>
        </p:grpSpPr>
        <p:sp>
          <p:nvSpPr>
            <p:cNvPr id="370" name="Google Shape;370;p29"/>
            <p:cNvSpPr/>
            <p:nvPr/>
          </p:nvSpPr>
          <p:spPr>
            <a:xfrm>
              <a:off x="722975" y="702425"/>
              <a:ext cx="7621500" cy="3243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29"/>
            <p:cNvSpPr/>
            <p:nvPr/>
          </p:nvSpPr>
          <p:spPr>
            <a:xfrm>
              <a:off x="834575" y="800450"/>
              <a:ext cx="132300" cy="132300"/>
            </a:xfrm>
            <a:prstGeom prst="ellipse">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29"/>
            <p:cNvSpPr/>
            <p:nvPr/>
          </p:nvSpPr>
          <p:spPr>
            <a:xfrm>
              <a:off x="1022500" y="800450"/>
              <a:ext cx="132300" cy="132300"/>
            </a:xfrm>
            <a:prstGeom prst="ellipse">
              <a:avLst/>
            </a:prstGeom>
            <a:solidFill>
              <a:schemeClr val="accent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29"/>
            <p:cNvSpPr/>
            <p:nvPr/>
          </p:nvSpPr>
          <p:spPr>
            <a:xfrm>
              <a:off x="1210425" y="800450"/>
              <a:ext cx="132300" cy="132300"/>
            </a:xfrm>
            <a:prstGeom prst="ellipse">
              <a:avLst/>
            </a:prstGeom>
            <a:solidFill>
              <a:schemeClr val="accent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74" name="Google Shape;374;p29"/>
          <p:cNvSpPr txBox="1">
            <a:spLocks noGrp="1"/>
          </p:cNvSpPr>
          <p:nvPr>
            <p:ph type="title"/>
          </p:nvPr>
        </p:nvSpPr>
        <p:spPr>
          <a:xfrm>
            <a:off x="960000" y="1094971"/>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 name="Slide Number Placeholder 1">
            <a:extLst>
              <a:ext uri="{FF2B5EF4-FFF2-40B4-BE49-F238E27FC236}">
                <a16:creationId xmlns:a16="http://schemas.microsoft.com/office/drawing/2014/main" id="{473AF41C-2061-49CE-B1F3-65F5C9597F7F}"/>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3106650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blipFill>
          <a:blip r:embed="rId2">
            <a:alphaModFix/>
          </a:blip>
          <a:stretch>
            <a:fillRect/>
          </a:stretch>
        </a:blipFill>
        <a:effectLst/>
      </p:bgPr>
    </p:bg>
    <p:spTree>
      <p:nvGrpSpPr>
        <p:cNvPr id="1" name="Shape 375"/>
        <p:cNvGrpSpPr/>
        <p:nvPr/>
      </p:nvGrpSpPr>
      <p:grpSpPr>
        <a:xfrm>
          <a:off x="0" y="0"/>
          <a:ext cx="0" cy="0"/>
          <a:chOff x="0" y="0"/>
          <a:chExt cx="0" cy="0"/>
        </a:xfrm>
      </p:grpSpPr>
      <p:sp>
        <p:nvSpPr>
          <p:cNvPr id="376" name="Google Shape;376;p30"/>
          <p:cNvSpPr/>
          <p:nvPr/>
        </p:nvSpPr>
        <p:spPr>
          <a:xfrm>
            <a:off x="1070300" y="603635"/>
            <a:ext cx="10162000" cy="1723600"/>
          </a:xfrm>
          <a:prstGeom prst="rect">
            <a:avLst/>
          </a:prstGeom>
          <a:solidFill>
            <a:schemeClr val="accen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7" name="Google Shape;377;p30"/>
          <p:cNvSpPr/>
          <p:nvPr/>
        </p:nvSpPr>
        <p:spPr>
          <a:xfrm>
            <a:off x="964300" y="501367"/>
            <a:ext cx="10162000" cy="1723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8" name="Google Shape;378;p30"/>
          <p:cNvSpPr/>
          <p:nvPr/>
        </p:nvSpPr>
        <p:spPr>
          <a:xfrm>
            <a:off x="1070300" y="2652400"/>
            <a:ext cx="10162000" cy="3485600"/>
          </a:xfrm>
          <a:prstGeom prst="rect">
            <a:avLst/>
          </a:prstGeom>
          <a:solidFill>
            <a:schemeClr val="accen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9" name="Google Shape;379;p30"/>
          <p:cNvSpPr/>
          <p:nvPr/>
        </p:nvSpPr>
        <p:spPr>
          <a:xfrm>
            <a:off x="964300" y="2549933"/>
            <a:ext cx="10162000" cy="3485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80" name="Google Shape;380;p30"/>
          <p:cNvGrpSpPr/>
          <p:nvPr/>
        </p:nvGrpSpPr>
        <p:grpSpPr>
          <a:xfrm>
            <a:off x="963967" y="501367"/>
            <a:ext cx="10162000" cy="432400"/>
            <a:chOff x="722975" y="702425"/>
            <a:chExt cx="7621500" cy="324300"/>
          </a:xfrm>
        </p:grpSpPr>
        <p:sp>
          <p:nvSpPr>
            <p:cNvPr id="381" name="Google Shape;381;p30"/>
            <p:cNvSpPr/>
            <p:nvPr/>
          </p:nvSpPr>
          <p:spPr>
            <a:xfrm>
              <a:off x="722975" y="702425"/>
              <a:ext cx="7621500" cy="3243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30"/>
            <p:cNvSpPr/>
            <p:nvPr/>
          </p:nvSpPr>
          <p:spPr>
            <a:xfrm>
              <a:off x="834575" y="800450"/>
              <a:ext cx="132300" cy="132300"/>
            </a:xfrm>
            <a:prstGeom prst="ellipse">
              <a:avLst/>
            </a:prstGeom>
            <a:solidFill>
              <a:srgbClr val="FFE4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30"/>
            <p:cNvSpPr/>
            <p:nvPr/>
          </p:nvSpPr>
          <p:spPr>
            <a:xfrm>
              <a:off x="1022500" y="800450"/>
              <a:ext cx="132300" cy="132300"/>
            </a:xfrm>
            <a:prstGeom prst="ellipse">
              <a:avLst/>
            </a:prstGeom>
            <a:solidFill>
              <a:srgbClr val="FF65E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30"/>
            <p:cNvSpPr/>
            <p:nvPr/>
          </p:nvSpPr>
          <p:spPr>
            <a:xfrm>
              <a:off x="1210425" y="800450"/>
              <a:ext cx="132300" cy="132300"/>
            </a:xfrm>
            <a:prstGeom prst="ellipse">
              <a:avLst/>
            </a:prstGeom>
            <a:solidFill>
              <a:srgbClr val="50F8C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5" name="Google Shape;385;p30"/>
          <p:cNvGrpSpPr/>
          <p:nvPr/>
        </p:nvGrpSpPr>
        <p:grpSpPr>
          <a:xfrm>
            <a:off x="963967" y="501367"/>
            <a:ext cx="10162000" cy="432400"/>
            <a:chOff x="722975" y="702425"/>
            <a:chExt cx="7621500" cy="324300"/>
          </a:xfrm>
        </p:grpSpPr>
        <p:sp>
          <p:nvSpPr>
            <p:cNvPr id="386" name="Google Shape;386;p30"/>
            <p:cNvSpPr/>
            <p:nvPr/>
          </p:nvSpPr>
          <p:spPr>
            <a:xfrm>
              <a:off x="722975" y="702425"/>
              <a:ext cx="7621500" cy="3243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30"/>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30"/>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30"/>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90" name="Google Shape;390;p30"/>
          <p:cNvSpPr txBox="1">
            <a:spLocks noGrp="1"/>
          </p:cNvSpPr>
          <p:nvPr>
            <p:ph type="title"/>
          </p:nvPr>
        </p:nvSpPr>
        <p:spPr>
          <a:xfrm>
            <a:off x="960000" y="1094971"/>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91" name="Google Shape;391;p30"/>
          <p:cNvSpPr txBox="1">
            <a:spLocks noGrp="1"/>
          </p:cNvSpPr>
          <p:nvPr>
            <p:ph type="subTitle" idx="1"/>
          </p:nvPr>
        </p:nvSpPr>
        <p:spPr>
          <a:xfrm>
            <a:off x="2588171" y="2928488"/>
            <a:ext cx="3238000" cy="5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800"/>
              <a:buFont typeface="Roboto Mono"/>
              <a:buNone/>
              <a:defRPr sz="2133" b="1">
                <a:latin typeface="Roboto Mono"/>
                <a:ea typeface="Roboto Mono"/>
                <a:cs typeface="Roboto Mono"/>
                <a:sym typeface="Roboto Mono"/>
              </a:defRPr>
            </a:lvl1pPr>
            <a:lvl2pPr lvl="1"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392" name="Google Shape;392;p30"/>
          <p:cNvSpPr txBox="1">
            <a:spLocks noGrp="1"/>
          </p:cNvSpPr>
          <p:nvPr>
            <p:ph type="subTitle" idx="2"/>
          </p:nvPr>
        </p:nvSpPr>
        <p:spPr>
          <a:xfrm>
            <a:off x="2588171" y="3384285"/>
            <a:ext cx="3238000" cy="62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93" name="Google Shape;393;p30"/>
          <p:cNvSpPr txBox="1">
            <a:spLocks noGrp="1"/>
          </p:cNvSpPr>
          <p:nvPr>
            <p:ph type="subTitle" idx="3"/>
          </p:nvPr>
        </p:nvSpPr>
        <p:spPr>
          <a:xfrm>
            <a:off x="2588171" y="4456284"/>
            <a:ext cx="3238000" cy="5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800"/>
              <a:buFont typeface="Roboto Mono"/>
              <a:buNone/>
              <a:defRPr sz="2133" b="1">
                <a:latin typeface="Roboto Mono"/>
                <a:ea typeface="Roboto Mono"/>
                <a:cs typeface="Roboto Mono"/>
                <a:sym typeface="Roboto Mono"/>
              </a:defRPr>
            </a:lvl1pPr>
            <a:lvl2pPr lvl="1"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394" name="Google Shape;394;p30"/>
          <p:cNvSpPr txBox="1">
            <a:spLocks noGrp="1"/>
          </p:cNvSpPr>
          <p:nvPr>
            <p:ph type="subTitle" idx="4"/>
          </p:nvPr>
        </p:nvSpPr>
        <p:spPr>
          <a:xfrm>
            <a:off x="2588171" y="4912080"/>
            <a:ext cx="3238000" cy="62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95" name="Google Shape;395;p30"/>
          <p:cNvSpPr txBox="1">
            <a:spLocks noGrp="1"/>
          </p:cNvSpPr>
          <p:nvPr>
            <p:ph type="subTitle" idx="5"/>
          </p:nvPr>
        </p:nvSpPr>
        <p:spPr>
          <a:xfrm>
            <a:off x="7358671" y="2928488"/>
            <a:ext cx="3238000" cy="5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800"/>
              <a:buFont typeface="Roboto Mono"/>
              <a:buNone/>
              <a:defRPr sz="2133" b="1">
                <a:latin typeface="Roboto Mono"/>
                <a:ea typeface="Roboto Mono"/>
                <a:cs typeface="Roboto Mono"/>
                <a:sym typeface="Roboto Mono"/>
              </a:defRPr>
            </a:lvl1pPr>
            <a:lvl2pPr lvl="1"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396" name="Google Shape;396;p30"/>
          <p:cNvSpPr txBox="1">
            <a:spLocks noGrp="1"/>
          </p:cNvSpPr>
          <p:nvPr>
            <p:ph type="subTitle" idx="6"/>
          </p:nvPr>
        </p:nvSpPr>
        <p:spPr>
          <a:xfrm>
            <a:off x="7358671" y="3384285"/>
            <a:ext cx="3238000" cy="62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97" name="Google Shape;397;p30"/>
          <p:cNvSpPr txBox="1">
            <a:spLocks noGrp="1"/>
          </p:cNvSpPr>
          <p:nvPr>
            <p:ph type="subTitle" idx="7"/>
          </p:nvPr>
        </p:nvSpPr>
        <p:spPr>
          <a:xfrm>
            <a:off x="7358671" y="4456284"/>
            <a:ext cx="3238000" cy="5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800"/>
              <a:buFont typeface="Roboto Mono"/>
              <a:buNone/>
              <a:defRPr sz="2133" b="1">
                <a:latin typeface="Roboto Mono"/>
                <a:ea typeface="Roboto Mono"/>
                <a:cs typeface="Roboto Mono"/>
                <a:sym typeface="Roboto Mono"/>
              </a:defRPr>
            </a:lvl1pPr>
            <a:lvl2pPr lvl="1"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398" name="Google Shape;398;p30"/>
          <p:cNvSpPr txBox="1">
            <a:spLocks noGrp="1"/>
          </p:cNvSpPr>
          <p:nvPr>
            <p:ph type="subTitle" idx="8"/>
          </p:nvPr>
        </p:nvSpPr>
        <p:spPr>
          <a:xfrm>
            <a:off x="7358671" y="4912080"/>
            <a:ext cx="3238000" cy="62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 name="Slide Number Placeholder 1">
            <a:extLst>
              <a:ext uri="{FF2B5EF4-FFF2-40B4-BE49-F238E27FC236}">
                <a16:creationId xmlns:a16="http://schemas.microsoft.com/office/drawing/2014/main" id="{422338A7-2F9E-412C-A4F2-B5F3BFE72AB4}"/>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7696388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blipFill>
          <a:blip r:embed="rId2">
            <a:alphaModFix/>
          </a:blip>
          <a:stretch>
            <a:fillRect/>
          </a:stretch>
        </a:blipFill>
        <a:effectLst/>
      </p:bgPr>
    </p:bg>
    <p:spTree>
      <p:nvGrpSpPr>
        <p:cNvPr id="1" name="Shape 399"/>
        <p:cNvGrpSpPr/>
        <p:nvPr/>
      </p:nvGrpSpPr>
      <p:grpSpPr>
        <a:xfrm>
          <a:off x="0" y="0"/>
          <a:ext cx="0" cy="0"/>
          <a:chOff x="0" y="0"/>
          <a:chExt cx="0" cy="0"/>
        </a:xfrm>
      </p:grpSpPr>
      <p:sp>
        <p:nvSpPr>
          <p:cNvPr id="400" name="Google Shape;400;p31"/>
          <p:cNvSpPr/>
          <p:nvPr/>
        </p:nvSpPr>
        <p:spPr>
          <a:xfrm>
            <a:off x="1065900" y="603800"/>
            <a:ext cx="10162000" cy="55344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1" name="Google Shape;401;p31"/>
          <p:cNvSpPr/>
          <p:nvPr/>
        </p:nvSpPr>
        <p:spPr>
          <a:xfrm>
            <a:off x="964300" y="501367"/>
            <a:ext cx="10162000" cy="553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0000" tIns="121900" rIns="121900" bIns="121900" anchor="ctr" anchorCtr="0">
            <a:noAutofit/>
          </a:bodyPr>
          <a:lstStyle/>
          <a:p>
            <a:pPr marL="0" lvl="0" indent="0" algn="l" rtl="0">
              <a:spcBef>
                <a:spcPts val="0"/>
              </a:spcBef>
              <a:spcAft>
                <a:spcPts val="0"/>
              </a:spcAft>
              <a:buNone/>
            </a:pPr>
            <a:endParaRPr sz="2400"/>
          </a:p>
        </p:txBody>
      </p:sp>
      <p:sp>
        <p:nvSpPr>
          <p:cNvPr id="402" name="Google Shape;402;p31"/>
          <p:cNvSpPr txBox="1">
            <a:spLocks noGrp="1"/>
          </p:cNvSpPr>
          <p:nvPr>
            <p:ph type="title"/>
          </p:nvPr>
        </p:nvSpPr>
        <p:spPr>
          <a:xfrm>
            <a:off x="960000" y="1094971"/>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03" name="Google Shape;403;p31"/>
          <p:cNvSpPr txBox="1">
            <a:spLocks noGrp="1"/>
          </p:cNvSpPr>
          <p:nvPr>
            <p:ph type="subTitle" idx="1"/>
          </p:nvPr>
        </p:nvSpPr>
        <p:spPr>
          <a:xfrm>
            <a:off x="2005335" y="3537387"/>
            <a:ext cx="2283600" cy="5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800"/>
              <a:buFont typeface="Kanit ExtraBold"/>
              <a:buNone/>
              <a:defRPr sz="2133" b="1">
                <a:latin typeface="Roboto Mono"/>
                <a:ea typeface="Roboto Mono"/>
                <a:cs typeface="Roboto Mono"/>
                <a:sym typeface="Roboto Mono"/>
              </a:defRPr>
            </a:lvl1pPr>
            <a:lvl2pPr lvl="1" rtl="0">
              <a:lnSpc>
                <a:spcPct val="100000"/>
              </a:lnSpc>
              <a:spcBef>
                <a:spcPts val="2133"/>
              </a:spcBef>
              <a:spcAft>
                <a:spcPts val="0"/>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2pPr>
            <a:lvl3pPr lvl="2" rtl="0">
              <a:lnSpc>
                <a:spcPct val="100000"/>
              </a:lnSpc>
              <a:spcBef>
                <a:spcPts val="2133"/>
              </a:spcBef>
              <a:spcAft>
                <a:spcPts val="0"/>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3pPr>
            <a:lvl4pPr lvl="3" rtl="0">
              <a:lnSpc>
                <a:spcPct val="100000"/>
              </a:lnSpc>
              <a:spcBef>
                <a:spcPts val="2133"/>
              </a:spcBef>
              <a:spcAft>
                <a:spcPts val="0"/>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4pPr>
            <a:lvl5pPr lvl="4" rtl="0">
              <a:lnSpc>
                <a:spcPct val="100000"/>
              </a:lnSpc>
              <a:spcBef>
                <a:spcPts val="2133"/>
              </a:spcBef>
              <a:spcAft>
                <a:spcPts val="0"/>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5pPr>
            <a:lvl6pPr lvl="5" rtl="0">
              <a:lnSpc>
                <a:spcPct val="100000"/>
              </a:lnSpc>
              <a:spcBef>
                <a:spcPts val="2133"/>
              </a:spcBef>
              <a:spcAft>
                <a:spcPts val="0"/>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6pPr>
            <a:lvl7pPr lvl="6" rtl="0">
              <a:lnSpc>
                <a:spcPct val="100000"/>
              </a:lnSpc>
              <a:spcBef>
                <a:spcPts val="2133"/>
              </a:spcBef>
              <a:spcAft>
                <a:spcPts val="0"/>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7pPr>
            <a:lvl8pPr lvl="7" rtl="0">
              <a:lnSpc>
                <a:spcPct val="100000"/>
              </a:lnSpc>
              <a:spcBef>
                <a:spcPts val="2133"/>
              </a:spcBef>
              <a:spcAft>
                <a:spcPts val="0"/>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8pPr>
            <a:lvl9pPr lvl="8" rtl="0">
              <a:lnSpc>
                <a:spcPct val="100000"/>
              </a:lnSpc>
              <a:spcBef>
                <a:spcPts val="2133"/>
              </a:spcBef>
              <a:spcAft>
                <a:spcPts val="2133"/>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9pPr>
          </a:lstStyle>
          <a:p>
            <a:r>
              <a:rPr lang="en-US"/>
              <a:t>Click to edit Master subtitle style</a:t>
            </a:r>
            <a:endParaRPr/>
          </a:p>
        </p:txBody>
      </p:sp>
      <p:sp>
        <p:nvSpPr>
          <p:cNvPr id="404" name="Google Shape;404;p31"/>
          <p:cNvSpPr txBox="1">
            <a:spLocks noGrp="1"/>
          </p:cNvSpPr>
          <p:nvPr>
            <p:ph type="subTitle" idx="2"/>
          </p:nvPr>
        </p:nvSpPr>
        <p:spPr>
          <a:xfrm>
            <a:off x="2005333" y="3965799"/>
            <a:ext cx="2283600" cy="9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405" name="Google Shape;405;p31"/>
          <p:cNvSpPr txBox="1">
            <a:spLocks noGrp="1"/>
          </p:cNvSpPr>
          <p:nvPr>
            <p:ph type="subTitle" idx="3"/>
          </p:nvPr>
        </p:nvSpPr>
        <p:spPr>
          <a:xfrm>
            <a:off x="4979268" y="3537387"/>
            <a:ext cx="2233600" cy="5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800"/>
              <a:buFont typeface="Kanit ExtraBold"/>
              <a:buNone/>
              <a:defRPr sz="2133" b="1">
                <a:latin typeface="Roboto Mono"/>
                <a:ea typeface="Roboto Mono"/>
                <a:cs typeface="Roboto Mono"/>
                <a:sym typeface="Roboto Mono"/>
              </a:defRPr>
            </a:lvl1pPr>
            <a:lvl2pPr lvl="1" rtl="0">
              <a:lnSpc>
                <a:spcPct val="100000"/>
              </a:lnSpc>
              <a:spcBef>
                <a:spcPts val="2133"/>
              </a:spcBef>
              <a:spcAft>
                <a:spcPts val="0"/>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2pPr>
            <a:lvl3pPr lvl="2" rtl="0">
              <a:lnSpc>
                <a:spcPct val="100000"/>
              </a:lnSpc>
              <a:spcBef>
                <a:spcPts val="2133"/>
              </a:spcBef>
              <a:spcAft>
                <a:spcPts val="0"/>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3pPr>
            <a:lvl4pPr lvl="3" rtl="0">
              <a:lnSpc>
                <a:spcPct val="100000"/>
              </a:lnSpc>
              <a:spcBef>
                <a:spcPts val="2133"/>
              </a:spcBef>
              <a:spcAft>
                <a:spcPts val="0"/>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4pPr>
            <a:lvl5pPr lvl="4" rtl="0">
              <a:lnSpc>
                <a:spcPct val="100000"/>
              </a:lnSpc>
              <a:spcBef>
                <a:spcPts val="2133"/>
              </a:spcBef>
              <a:spcAft>
                <a:spcPts val="0"/>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5pPr>
            <a:lvl6pPr lvl="5" rtl="0">
              <a:lnSpc>
                <a:spcPct val="100000"/>
              </a:lnSpc>
              <a:spcBef>
                <a:spcPts val="2133"/>
              </a:spcBef>
              <a:spcAft>
                <a:spcPts val="0"/>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6pPr>
            <a:lvl7pPr lvl="6" rtl="0">
              <a:lnSpc>
                <a:spcPct val="100000"/>
              </a:lnSpc>
              <a:spcBef>
                <a:spcPts val="2133"/>
              </a:spcBef>
              <a:spcAft>
                <a:spcPts val="0"/>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7pPr>
            <a:lvl8pPr lvl="7" rtl="0">
              <a:lnSpc>
                <a:spcPct val="100000"/>
              </a:lnSpc>
              <a:spcBef>
                <a:spcPts val="2133"/>
              </a:spcBef>
              <a:spcAft>
                <a:spcPts val="0"/>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8pPr>
            <a:lvl9pPr lvl="8" rtl="0">
              <a:lnSpc>
                <a:spcPct val="100000"/>
              </a:lnSpc>
              <a:spcBef>
                <a:spcPts val="2133"/>
              </a:spcBef>
              <a:spcAft>
                <a:spcPts val="2133"/>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9pPr>
          </a:lstStyle>
          <a:p>
            <a:r>
              <a:rPr lang="en-US"/>
              <a:t>Click to edit Master subtitle style</a:t>
            </a:r>
            <a:endParaRPr/>
          </a:p>
        </p:txBody>
      </p:sp>
      <p:sp>
        <p:nvSpPr>
          <p:cNvPr id="406" name="Google Shape;406;p31"/>
          <p:cNvSpPr txBox="1">
            <a:spLocks noGrp="1"/>
          </p:cNvSpPr>
          <p:nvPr>
            <p:ph type="subTitle" idx="4"/>
          </p:nvPr>
        </p:nvSpPr>
        <p:spPr>
          <a:xfrm>
            <a:off x="4979267" y="3965799"/>
            <a:ext cx="2233600" cy="9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407" name="Google Shape;407;p31"/>
          <p:cNvSpPr txBox="1">
            <a:spLocks noGrp="1"/>
          </p:cNvSpPr>
          <p:nvPr>
            <p:ph type="subTitle" idx="5"/>
          </p:nvPr>
        </p:nvSpPr>
        <p:spPr>
          <a:xfrm>
            <a:off x="7903035" y="3537387"/>
            <a:ext cx="2283600" cy="5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800"/>
              <a:buFont typeface="Kanit ExtraBold"/>
              <a:buNone/>
              <a:defRPr sz="2133" b="1">
                <a:latin typeface="Roboto Mono"/>
                <a:ea typeface="Roboto Mono"/>
                <a:cs typeface="Roboto Mono"/>
                <a:sym typeface="Roboto Mono"/>
              </a:defRPr>
            </a:lvl1pPr>
            <a:lvl2pPr lvl="1" rtl="0">
              <a:lnSpc>
                <a:spcPct val="100000"/>
              </a:lnSpc>
              <a:spcBef>
                <a:spcPts val="2133"/>
              </a:spcBef>
              <a:spcAft>
                <a:spcPts val="0"/>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2pPr>
            <a:lvl3pPr lvl="2" rtl="0">
              <a:lnSpc>
                <a:spcPct val="100000"/>
              </a:lnSpc>
              <a:spcBef>
                <a:spcPts val="2133"/>
              </a:spcBef>
              <a:spcAft>
                <a:spcPts val="0"/>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3pPr>
            <a:lvl4pPr lvl="3" rtl="0">
              <a:lnSpc>
                <a:spcPct val="100000"/>
              </a:lnSpc>
              <a:spcBef>
                <a:spcPts val="2133"/>
              </a:spcBef>
              <a:spcAft>
                <a:spcPts val="0"/>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4pPr>
            <a:lvl5pPr lvl="4" rtl="0">
              <a:lnSpc>
                <a:spcPct val="100000"/>
              </a:lnSpc>
              <a:spcBef>
                <a:spcPts val="2133"/>
              </a:spcBef>
              <a:spcAft>
                <a:spcPts val="0"/>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5pPr>
            <a:lvl6pPr lvl="5" rtl="0">
              <a:lnSpc>
                <a:spcPct val="100000"/>
              </a:lnSpc>
              <a:spcBef>
                <a:spcPts val="2133"/>
              </a:spcBef>
              <a:spcAft>
                <a:spcPts val="0"/>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6pPr>
            <a:lvl7pPr lvl="6" rtl="0">
              <a:lnSpc>
                <a:spcPct val="100000"/>
              </a:lnSpc>
              <a:spcBef>
                <a:spcPts val="2133"/>
              </a:spcBef>
              <a:spcAft>
                <a:spcPts val="0"/>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7pPr>
            <a:lvl8pPr lvl="7" rtl="0">
              <a:lnSpc>
                <a:spcPct val="100000"/>
              </a:lnSpc>
              <a:spcBef>
                <a:spcPts val="2133"/>
              </a:spcBef>
              <a:spcAft>
                <a:spcPts val="0"/>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8pPr>
            <a:lvl9pPr lvl="8" rtl="0">
              <a:lnSpc>
                <a:spcPct val="100000"/>
              </a:lnSpc>
              <a:spcBef>
                <a:spcPts val="2133"/>
              </a:spcBef>
              <a:spcAft>
                <a:spcPts val="2133"/>
              </a:spcAft>
              <a:buClr>
                <a:schemeClr val="accent2"/>
              </a:buClr>
              <a:buSzPts val="1800"/>
              <a:buFont typeface="Kanit ExtraBold"/>
              <a:buNone/>
              <a:defRPr sz="2400">
                <a:solidFill>
                  <a:schemeClr val="accent2"/>
                </a:solidFill>
                <a:latin typeface="Kanit ExtraBold"/>
                <a:ea typeface="Kanit ExtraBold"/>
                <a:cs typeface="Kanit ExtraBold"/>
                <a:sym typeface="Kanit ExtraBold"/>
              </a:defRPr>
            </a:lvl9pPr>
          </a:lstStyle>
          <a:p>
            <a:r>
              <a:rPr lang="en-US"/>
              <a:t>Click to edit Master subtitle style</a:t>
            </a:r>
            <a:endParaRPr/>
          </a:p>
        </p:txBody>
      </p:sp>
      <p:sp>
        <p:nvSpPr>
          <p:cNvPr id="408" name="Google Shape;408;p31"/>
          <p:cNvSpPr txBox="1">
            <a:spLocks noGrp="1"/>
          </p:cNvSpPr>
          <p:nvPr>
            <p:ph type="subTitle" idx="6"/>
          </p:nvPr>
        </p:nvSpPr>
        <p:spPr>
          <a:xfrm>
            <a:off x="7903033" y="3965799"/>
            <a:ext cx="2283600" cy="9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grpSp>
        <p:nvGrpSpPr>
          <p:cNvPr id="409" name="Google Shape;409;p31"/>
          <p:cNvGrpSpPr/>
          <p:nvPr/>
        </p:nvGrpSpPr>
        <p:grpSpPr>
          <a:xfrm>
            <a:off x="963967" y="501367"/>
            <a:ext cx="10162000" cy="432400"/>
            <a:chOff x="722975" y="702425"/>
            <a:chExt cx="7621500" cy="324300"/>
          </a:xfrm>
        </p:grpSpPr>
        <p:sp>
          <p:nvSpPr>
            <p:cNvPr id="410" name="Google Shape;410;p31"/>
            <p:cNvSpPr/>
            <p:nvPr/>
          </p:nvSpPr>
          <p:spPr>
            <a:xfrm>
              <a:off x="722975" y="702425"/>
              <a:ext cx="7621500" cy="32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31"/>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31"/>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31"/>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Slide Number Placeholder 1">
            <a:extLst>
              <a:ext uri="{FF2B5EF4-FFF2-40B4-BE49-F238E27FC236}">
                <a16:creationId xmlns:a16="http://schemas.microsoft.com/office/drawing/2014/main" id="{812A2A4D-5A9E-4FEF-9EBC-2756BCE44827}"/>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3471882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414"/>
        <p:cNvGrpSpPr/>
        <p:nvPr/>
      </p:nvGrpSpPr>
      <p:grpSpPr>
        <a:xfrm>
          <a:off x="0" y="0"/>
          <a:ext cx="0" cy="0"/>
          <a:chOff x="0" y="0"/>
          <a:chExt cx="0" cy="0"/>
        </a:xfrm>
      </p:grpSpPr>
      <p:sp>
        <p:nvSpPr>
          <p:cNvPr id="415" name="Google Shape;415;p32"/>
          <p:cNvSpPr/>
          <p:nvPr/>
        </p:nvSpPr>
        <p:spPr>
          <a:xfrm>
            <a:off x="1065900" y="603800"/>
            <a:ext cx="10162000" cy="55344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6" name="Google Shape;416;p32"/>
          <p:cNvSpPr/>
          <p:nvPr/>
        </p:nvSpPr>
        <p:spPr>
          <a:xfrm>
            <a:off x="964300" y="501367"/>
            <a:ext cx="10162000" cy="553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7" name="Google Shape;417;p32"/>
          <p:cNvSpPr/>
          <p:nvPr/>
        </p:nvSpPr>
        <p:spPr>
          <a:xfrm>
            <a:off x="4158669" y="5280351"/>
            <a:ext cx="3962800" cy="1160000"/>
          </a:xfrm>
          <a:prstGeom prst="rect">
            <a:avLst/>
          </a:prstGeom>
          <a:solidFill>
            <a:schemeClr val="accen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18" name="Google Shape;418;p32"/>
          <p:cNvGrpSpPr/>
          <p:nvPr/>
        </p:nvGrpSpPr>
        <p:grpSpPr>
          <a:xfrm>
            <a:off x="963967" y="503800"/>
            <a:ext cx="10162000" cy="432400"/>
            <a:chOff x="722975" y="702425"/>
            <a:chExt cx="7621500" cy="324300"/>
          </a:xfrm>
        </p:grpSpPr>
        <p:sp>
          <p:nvSpPr>
            <p:cNvPr id="419" name="Google Shape;419;p32"/>
            <p:cNvSpPr/>
            <p:nvPr/>
          </p:nvSpPr>
          <p:spPr>
            <a:xfrm>
              <a:off x="722975" y="702425"/>
              <a:ext cx="7621500" cy="324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32"/>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32"/>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32"/>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23" name="Google Shape;423;p32"/>
          <p:cNvSpPr txBox="1">
            <a:spLocks noGrp="1"/>
          </p:cNvSpPr>
          <p:nvPr>
            <p:ph type="title"/>
          </p:nvPr>
        </p:nvSpPr>
        <p:spPr>
          <a:xfrm>
            <a:off x="1850800" y="1125572"/>
            <a:ext cx="8490400" cy="102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rPr lang="en-US"/>
              <a:t>Click to edit Master title style</a:t>
            </a:r>
            <a:endParaRPr/>
          </a:p>
        </p:txBody>
      </p:sp>
      <p:sp>
        <p:nvSpPr>
          <p:cNvPr id="424" name="Google Shape;424;p32"/>
          <p:cNvSpPr txBox="1">
            <a:spLocks noGrp="1"/>
          </p:cNvSpPr>
          <p:nvPr>
            <p:ph type="title" idx="2"/>
          </p:nvPr>
        </p:nvSpPr>
        <p:spPr>
          <a:xfrm>
            <a:off x="1850800" y="2169067"/>
            <a:ext cx="8490400" cy="185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400"/>
              <a:buFont typeface="Raleway"/>
              <a:buNone/>
              <a:defRPr sz="1867">
                <a:solidFill>
                  <a:schemeClr val="dk2"/>
                </a:solidFill>
                <a:latin typeface="Raleway"/>
                <a:ea typeface="Raleway"/>
                <a:cs typeface="Raleway"/>
                <a:sym typeface="Raleway"/>
              </a:defRPr>
            </a:lvl1pPr>
            <a:lvl2pPr lvl="1" algn="ctr" rtl="0">
              <a:spcBef>
                <a:spcPts val="0"/>
              </a:spcBef>
              <a:spcAft>
                <a:spcPts val="0"/>
              </a:spcAft>
              <a:buClr>
                <a:schemeClr val="dk2"/>
              </a:buClr>
              <a:buSzPts val="1400"/>
              <a:buFont typeface="Raleway"/>
              <a:buNone/>
              <a:defRPr sz="1867">
                <a:solidFill>
                  <a:schemeClr val="dk2"/>
                </a:solidFill>
                <a:latin typeface="Raleway"/>
                <a:ea typeface="Raleway"/>
                <a:cs typeface="Raleway"/>
                <a:sym typeface="Raleway"/>
              </a:defRPr>
            </a:lvl2pPr>
            <a:lvl3pPr lvl="2" algn="ctr" rtl="0">
              <a:spcBef>
                <a:spcPts val="0"/>
              </a:spcBef>
              <a:spcAft>
                <a:spcPts val="0"/>
              </a:spcAft>
              <a:buClr>
                <a:schemeClr val="dk2"/>
              </a:buClr>
              <a:buSzPts val="1400"/>
              <a:buFont typeface="Raleway"/>
              <a:buNone/>
              <a:defRPr sz="1867">
                <a:solidFill>
                  <a:schemeClr val="dk2"/>
                </a:solidFill>
                <a:latin typeface="Raleway"/>
                <a:ea typeface="Raleway"/>
                <a:cs typeface="Raleway"/>
                <a:sym typeface="Raleway"/>
              </a:defRPr>
            </a:lvl3pPr>
            <a:lvl4pPr lvl="3" algn="ctr" rtl="0">
              <a:spcBef>
                <a:spcPts val="0"/>
              </a:spcBef>
              <a:spcAft>
                <a:spcPts val="0"/>
              </a:spcAft>
              <a:buClr>
                <a:schemeClr val="dk2"/>
              </a:buClr>
              <a:buSzPts val="1400"/>
              <a:buFont typeface="Raleway"/>
              <a:buNone/>
              <a:defRPr sz="1867">
                <a:solidFill>
                  <a:schemeClr val="dk2"/>
                </a:solidFill>
                <a:latin typeface="Raleway"/>
                <a:ea typeface="Raleway"/>
                <a:cs typeface="Raleway"/>
                <a:sym typeface="Raleway"/>
              </a:defRPr>
            </a:lvl4pPr>
            <a:lvl5pPr lvl="4" algn="ctr" rtl="0">
              <a:spcBef>
                <a:spcPts val="0"/>
              </a:spcBef>
              <a:spcAft>
                <a:spcPts val="0"/>
              </a:spcAft>
              <a:buClr>
                <a:schemeClr val="dk2"/>
              </a:buClr>
              <a:buSzPts val="1400"/>
              <a:buFont typeface="Raleway"/>
              <a:buNone/>
              <a:defRPr sz="1867">
                <a:solidFill>
                  <a:schemeClr val="dk2"/>
                </a:solidFill>
                <a:latin typeface="Raleway"/>
                <a:ea typeface="Raleway"/>
                <a:cs typeface="Raleway"/>
                <a:sym typeface="Raleway"/>
              </a:defRPr>
            </a:lvl5pPr>
            <a:lvl6pPr lvl="5" algn="ctr" rtl="0">
              <a:spcBef>
                <a:spcPts val="0"/>
              </a:spcBef>
              <a:spcAft>
                <a:spcPts val="0"/>
              </a:spcAft>
              <a:buClr>
                <a:schemeClr val="dk2"/>
              </a:buClr>
              <a:buSzPts val="1400"/>
              <a:buFont typeface="Raleway"/>
              <a:buNone/>
              <a:defRPr sz="1867">
                <a:solidFill>
                  <a:schemeClr val="dk2"/>
                </a:solidFill>
                <a:latin typeface="Raleway"/>
                <a:ea typeface="Raleway"/>
                <a:cs typeface="Raleway"/>
                <a:sym typeface="Raleway"/>
              </a:defRPr>
            </a:lvl6pPr>
            <a:lvl7pPr lvl="6" algn="ctr" rtl="0">
              <a:spcBef>
                <a:spcPts val="0"/>
              </a:spcBef>
              <a:spcAft>
                <a:spcPts val="0"/>
              </a:spcAft>
              <a:buClr>
                <a:schemeClr val="dk2"/>
              </a:buClr>
              <a:buSzPts val="1400"/>
              <a:buFont typeface="Raleway"/>
              <a:buNone/>
              <a:defRPr sz="1867">
                <a:solidFill>
                  <a:schemeClr val="dk2"/>
                </a:solidFill>
                <a:latin typeface="Raleway"/>
                <a:ea typeface="Raleway"/>
                <a:cs typeface="Raleway"/>
                <a:sym typeface="Raleway"/>
              </a:defRPr>
            </a:lvl7pPr>
            <a:lvl8pPr lvl="7" algn="ctr" rtl="0">
              <a:spcBef>
                <a:spcPts val="0"/>
              </a:spcBef>
              <a:spcAft>
                <a:spcPts val="0"/>
              </a:spcAft>
              <a:buClr>
                <a:schemeClr val="dk2"/>
              </a:buClr>
              <a:buSzPts val="1400"/>
              <a:buFont typeface="Raleway"/>
              <a:buNone/>
              <a:defRPr sz="1867">
                <a:solidFill>
                  <a:schemeClr val="dk2"/>
                </a:solidFill>
                <a:latin typeface="Raleway"/>
                <a:ea typeface="Raleway"/>
                <a:cs typeface="Raleway"/>
                <a:sym typeface="Raleway"/>
              </a:defRPr>
            </a:lvl8pPr>
            <a:lvl9pPr lvl="8" algn="ctr" rtl="0">
              <a:spcBef>
                <a:spcPts val="0"/>
              </a:spcBef>
              <a:spcAft>
                <a:spcPts val="0"/>
              </a:spcAft>
              <a:buClr>
                <a:schemeClr val="dk2"/>
              </a:buClr>
              <a:buSzPts val="1400"/>
              <a:buFont typeface="Raleway"/>
              <a:buNone/>
              <a:defRPr sz="1867">
                <a:solidFill>
                  <a:schemeClr val="dk2"/>
                </a:solidFill>
                <a:latin typeface="Raleway"/>
                <a:ea typeface="Raleway"/>
                <a:cs typeface="Raleway"/>
                <a:sym typeface="Raleway"/>
              </a:defRPr>
            </a:lvl9pPr>
          </a:lstStyle>
          <a:p>
            <a:r>
              <a:rPr lang="en-US"/>
              <a:t>Click to edit Master title style</a:t>
            </a:r>
            <a:endParaRPr/>
          </a:p>
        </p:txBody>
      </p:sp>
      <p:sp>
        <p:nvSpPr>
          <p:cNvPr id="425" name="Google Shape;425;p32"/>
          <p:cNvSpPr txBox="1"/>
          <p:nvPr/>
        </p:nvSpPr>
        <p:spPr>
          <a:xfrm>
            <a:off x="4124400" y="5534033"/>
            <a:ext cx="3962800" cy="652800"/>
          </a:xfrm>
          <a:prstGeom prst="rect">
            <a:avLst/>
          </a:prstGeom>
          <a:noFill/>
          <a:ln>
            <a:noFill/>
          </a:ln>
        </p:spPr>
        <p:txBody>
          <a:bodyPr spcFirstLastPara="1" wrap="square" lIns="121900" tIns="121900" rIns="121900" bIns="121900" anchor="ctr" anchorCtr="0">
            <a:noAutofit/>
          </a:bodyPr>
          <a:lstStyle/>
          <a:p>
            <a:pPr marL="0" lvl="0" indent="0" algn="ctr" rtl="0">
              <a:spcBef>
                <a:spcPts val="400"/>
              </a:spcBef>
              <a:spcAft>
                <a:spcPts val="0"/>
              </a:spcAft>
              <a:buNone/>
            </a:pPr>
            <a:r>
              <a:rPr lang="en" sz="1333" b="1">
                <a:solidFill>
                  <a:schemeClr val="dk2"/>
                </a:solidFill>
                <a:latin typeface="Raleway"/>
                <a:ea typeface="Raleway"/>
                <a:cs typeface="Raleway"/>
                <a:sym typeface="Raleway"/>
              </a:rPr>
              <a:t>CREDITS:</a:t>
            </a:r>
            <a:r>
              <a:rPr lang="en" sz="1333">
                <a:solidFill>
                  <a:schemeClr val="dk2"/>
                </a:solidFill>
                <a:latin typeface="Raleway"/>
                <a:ea typeface="Raleway"/>
                <a:cs typeface="Raleway"/>
                <a:sym typeface="Raleway"/>
              </a:rPr>
              <a:t> This presentation template was created by </a:t>
            </a:r>
            <a:r>
              <a:rPr lang="en" sz="1333" b="1">
                <a:solidFill>
                  <a:schemeClr val="dk2"/>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Slidesgo</a:t>
            </a:r>
            <a:r>
              <a:rPr lang="en" sz="1333">
                <a:solidFill>
                  <a:schemeClr val="dk2"/>
                </a:solidFill>
                <a:latin typeface="Raleway"/>
                <a:ea typeface="Raleway"/>
                <a:cs typeface="Raleway"/>
                <a:sym typeface="Raleway"/>
              </a:rPr>
              <a:t>, including icons by </a:t>
            </a:r>
            <a:r>
              <a:rPr lang="en" sz="1333" b="1">
                <a:solidFill>
                  <a:schemeClr val="dk2"/>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Flaticon</a:t>
            </a:r>
            <a:r>
              <a:rPr lang="en" sz="1333">
                <a:solidFill>
                  <a:schemeClr val="dk2"/>
                </a:solidFill>
                <a:latin typeface="Raleway"/>
                <a:ea typeface="Raleway"/>
                <a:cs typeface="Raleway"/>
                <a:sym typeface="Raleway"/>
              </a:rPr>
              <a:t>, infographics &amp; images by </a:t>
            </a:r>
            <a:r>
              <a:rPr lang="en" sz="1333" b="1">
                <a:solidFill>
                  <a:schemeClr val="dk2"/>
                </a:solidFill>
                <a:uFill>
                  <a:noFill/>
                </a:uFill>
                <a:latin typeface="Raleway"/>
                <a:ea typeface="Raleway"/>
                <a:cs typeface="Raleway"/>
                <a:sym typeface="Raleway"/>
                <a:hlinkClick r:id="rId5">
                  <a:extLst>
                    <a:ext uri="{A12FA001-AC4F-418D-AE19-62706E023703}">
                      <ahyp:hlinkClr xmlns:ahyp="http://schemas.microsoft.com/office/drawing/2018/hyperlinkcolor" val="tx"/>
                    </a:ext>
                  </a:extLst>
                </a:hlinkClick>
              </a:rPr>
              <a:t>Freepik</a:t>
            </a:r>
            <a:r>
              <a:rPr lang="en" sz="1333">
                <a:solidFill>
                  <a:schemeClr val="dk2"/>
                </a:solidFill>
                <a:latin typeface="Raleway"/>
                <a:ea typeface="Raleway"/>
                <a:cs typeface="Raleway"/>
                <a:sym typeface="Raleway"/>
              </a:rPr>
              <a:t> </a:t>
            </a:r>
            <a:endParaRPr sz="1333" b="1">
              <a:solidFill>
                <a:schemeClr val="dk2"/>
              </a:solidFill>
              <a:latin typeface="Raleway"/>
              <a:ea typeface="Raleway"/>
              <a:cs typeface="Raleway"/>
              <a:sym typeface="Raleway"/>
            </a:endParaRPr>
          </a:p>
        </p:txBody>
      </p:sp>
      <p:sp>
        <p:nvSpPr>
          <p:cNvPr id="2" name="Slide Number Placeholder 1">
            <a:extLst>
              <a:ext uri="{FF2B5EF4-FFF2-40B4-BE49-F238E27FC236}">
                <a16:creationId xmlns:a16="http://schemas.microsoft.com/office/drawing/2014/main" id="{021EF8FD-B484-42F2-AF6A-59B761B53C7A}"/>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316211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39"/>
        <p:cNvGrpSpPr/>
        <p:nvPr/>
      </p:nvGrpSpPr>
      <p:grpSpPr>
        <a:xfrm>
          <a:off x="0" y="0"/>
          <a:ext cx="0" cy="0"/>
          <a:chOff x="0" y="0"/>
          <a:chExt cx="0" cy="0"/>
        </a:xfrm>
      </p:grpSpPr>
      <p:grpSp>
        <p:nvGrpSpPr>
          <p:cNvPr id="40" name="Google Shape;40;p5"/>
          <p:cNvGrpSpPr/>
          <p:nvPr/>
        </p:nvGrpSpPr>
        <p:grpSpPr>
          <a:xfrm>
            <a:off x="964300" y="2549933"/>
            <a:ext cx="10263267" cy="3587200"/>
            <a:chOff x="723225" y="1912450"/>
            <a:chExt cx="7697450" cy="2690400"/>
          </a:xfrm>
        </p:grpSpPr>
        <p:sp>
          <p:nvSpPr>
            <p:cNvPr id="41" name="Google Shape;41;p5"/>
            <p:cNvSpPr/>
            <p:nvPr/>
          </p:nvSpPr>
          <p:spPr>
            <a:xfrm>
              <a:off x="4769975" y="1988650"/>
              <a:ext cx="3650700" cy="2614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5"/>
            <p:cNvSpPr/>
            <p:nvPr/>
          </p:nvSpPr>
          <p:spPr>
            <a:xfrm>
              <a:off x="4693775" y="1912450"/>
              <a:ext cx="3650700" cy="2614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5"/>
            <p:cNvSpPr/>
            <p:nvPr/>
          </p:nvSpPr>
          <p:spPr>
            <a:xfrm>
              <a:off x="799425" y="1988650"/>
              <a:ext cx="3650700" cy="2614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5"/>
            <p:cNvSpPr/>
            <p:nvPr/>
          </p:nvSpPr>
          <p:spPr>
            <a:xfrm>
              <a:off x="723225" y="1912450"/>
              <a:ext cx="3650700" cy="2614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5" name="Google Shape;45;p5"/>
          <p:cNvGrpSpPr/>
          <p:nvPr/>
        </p:nvGrpSpPr>
        <p:grpSpPr>
          <a:xfrm>
            <a:off x="963967" y="501367"/>
            <a:ext cx="10268333" cy="1825868"/>
            <a:chOff x="722975" y="376025"/>
            <a:chExt cx="7701250" cy="1369401"/>
          </a:xfrm>
        </p:grpSpPr>
        <p:sp>
          <p:nvSpPr>
            <p:cNvPr id="46" name="Google Shape;46;p5"/>
            <p:cNvSpPr/>
            <p:nvPr/>
          </p:nvSpPr>
          <p:spPr>
            <a:xfrm>
              <a:off x="802725" y="452726"/>
              <a:ext cx="7621500" cy="1292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5"/>
            <p:cNvSpPr/>
            <p:nvPr/>
          </p:nvSpPr>
          <p:spPr>
            <a:xfrm>
              <a:off x="723225" y="376025"/>
              <a:ext cx="7621500" cy="1292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8" name="Google Shape;48;p5"/>
            <p:cNvGrpSpPr/>
            <p:nvPr/>
          </p:nvGrpSpPr>
          <p:grpSpPr>
            <a:xfrm>
              <a:off x="722975" y="376025"/>
              <a:ext cx="7621500" cy="324300"/>
              <a:chOff x="722975" y="702425"/>
              <a:chExt cx="7621500" cy="324300"/>
            </a:xfrm>
          </p:grpSpPr>
          <p:sp>
            <p:nvSpPr>
              <p:cNvPr id="49" name="Google Shape;49;p5"/>
              <p:cNvSpPr/>
              <p:nvPr/>
            </p:nvSpPr>
            <p:spPr>
              <a:xfrm>
                <a:off x="722975" y="702425"/>
                <a:ext cx="7621500" cy="324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5"/>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5"/>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5"/>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53" name="Google Shape;53;p5"/>
          <p:cNvSpPr txBox="1">
            <a:spLocks noGrp="1"/>
          </p:cNvSpPr>
          <p:nvPr>
            <p:ph type="title"/>
          </p:nvPr>
        </p:nvSpPr>
        <p:spPr>
          <a:xfrm>
            <a:off x="960000" y="1094971"/>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54" name="Google Shape;54;p5"/>
          <p:cNvSpPr txBox="1">
            <a:spLocks noGrp="1"/>
          </p:cNvSpPr>
          <p:nvPr>
            <p:ph type="subTitle" idx="1"/>
          </p:nvPr>
        </p:nvSpPr>
        <p:spPr>
          <a:xfrm>
            <a:off x="2191768" y="3994892"/>
            <a:ext cx="2412800" cy="53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800"/>
              <a:buFont typeface="Roboto Mono"/>
              <a:buNone/>
              <a:defRPr b="1">
                <a:latin typeface="Roboto Mono"/>
                <a:ea typeface="Roboto Mono"/>
                <a:cs typeface="Roboto Mono"/>
                <a:sym typeface="Roboto Mono"/>
              </a:defRPr>
            </a:lvl1pPr>
            <a:lvl2pPr lvl="1" rtl="0">
              <a:lnSpc>
                <a:spcPct val="100000"/>
              </a:lnSpc>
              <a:spcBef>
                <a:spcPts val="0"/>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55" name="Google Shape;55;p5"/>
          <p:cNvSpPr txBox="1">
            <a:spLocks noGrp="1"/>
          </p:cNvSpPr>
          <p:nvPr>
            <p:ph type="subTitle" idx="2"/>
          </p:nvPr>
        </p:nvSpPr>
        <p:spPr>
          <a:xfrm>
            <a:off x="2191700" y="4461439"/>
            <a:ext cx="2412800" cy="9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56" name="Google Shape;56;p5"/>
          <p:cNvSpPr txBox="1">
            <a:spLocks noGrp="1"/>
          </p:cNvSpPr>
          <p:nvPr>
            <p:ph type="subTitle" idx="3"/>
          </p:nvPr>
        </p:nvSpPr>
        <p:spPr>
          <a:xfrm>
            <a:off x="7587368" y="3994892"/>
            <a:ext cx="2412800" cy="53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800"/>
              <a:buFont typeface="Roboto Mono"/>
              <a:buNone/>
              <a:defRPr b="1">
                <a:latin typeface="Roboto Mono"/>
                <a:ea typeface="Roboto Mono"/>
                <a:cs typeface="Roboto Mono"/>
                <a:sym typeface="Roboto Mono"/>
              </a:defRPr>
            </a:lvl1pPr>
            <a:lvl2pPr lvl="1" rtl="0">
              <a:lnSpc>
                <a:spcPct val="100000"/>
              </a:lnSpc>
              <a:spcBef>
                <a:spcPts val="0"/>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2pPr>
            <a:lvl3pPr lvl="2"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3pPr>
            <a:lvl4pPr lvl="3"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4pPr>
            <a:lvl5pPr lvl="4"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5pPr>
            <a:lvl6pPr lvl="5"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6pPr>
            <a:lvl7pPr lvl="6"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7pPr>
            <a:lvl8pPr lvl="7" rtl="0">
              <a:lnSpc>
                <a:spcPct val="100000"/>
              </a:lnSpc>
              <a:spcBef>
                <a:spcPts val="2133"/>
              </a:spcBef>
              <a:spcAft>
                <a:spcPts val="0"/>
              </a:spcAft>
              <a:buClr>
                <a:schemeClr val="accent2"/>
              </a:buClr>
              <a:buSzPts val="1800"/>
              <a:buFont typeface="Roboto Mono"/>
              <a:buNone/>
              <a:defRPr sz="2400" b="1">
                <a:solidFill>
                  <a:schemeClr val="accent2"/>
                </a:solidFill>
                <a:latin typeface="Roboto Mono"/>
                <a:ea typeface="Roboto Mono"/>
                <a:cs typeface="Roboto Mono"/>
                <a:sym typeface="Roboto Mono"/>
              </a:defRPr>
            </a:lvl8pPr>
            <a:lvl9pPr lvl="8" rtl="0">
              <a:lnSpc>
                <a:spcPct val="100000"/>
              </a:lnSpc>
              <a:spcBef>
                <a:spcPts val="2133"/>
              </a:spcBef>
              <a:spcAft>
                <a:spcPts val="2133"/>
              </a:spcAft>
              <a:buClr>
                <a:schemeClr val="accent2"/>
              </a:buClr>
              <a:buSzPts val="1800"/>
              <a:buFont typeface="Roboto Mono"/>
              <a:buNone/>
              <a:defRPr sz="2400" b="1">
                <a:solidFill>
                  <a:schemeClr val="accent2"/>
                </a:solidFill>
                <a:latin typeface="Roboto Mono"/>
                <a:ea typeface="Roboto Mono"/>
                <a:cs typeface="Roboto Mono"/>
                <a:sym typeface="Roboto Mono"/>
              </a:defRPr>
            </a:lvl9pPr>
          </a:lstStyle>
          <a:p>
            <a:r>
              <a:rPr lang="en-US"/>
              <a:t>Click to edit Master subtitle style</a:t>
            </a:r>
            <a:endParaRPr/>
          </a:p>
        </p:txBody>
      </p:sp>
      <p:sp>
        <p:nvSpPr>
          <p:cNvPr id="57" name="Google Shape;57;p5"/>
          <p:cNvSpPr txBox="1">
            <a:spLocks noGrp="1"/>
          </p:cNvSpPr>
          <p:nvPr>
            <p:ph type="subTitle" idx="4"/>
          </p:nvPr>
        </p:nvSpPr>
        <p:spPr>
          <a:xfrm>
            <a:off x="7587433" y="4461439"/>
            <a:ext cx="2412800" cy="9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 name="Slide Number Placeholder 1">
            <a:extLst>
              <a:ext uri="{FF2B5EF4-FFF2-40B4-BE49-F238E27FC236}">
                <a16:creationId xmlns:a16="http://schemas.microsoft.com/office/drawing/2014/main" id="{0C899C99-6DD8-4967-8BEA-FBCD46D12487}"/>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20746633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blipFill>
          <a:blip r:embed="rId2">
            <a:alphaModFix/>
          </a:blip>
          <a:stretch>
            <a:fillRect/>
          </a:stretch>
        </a:blipFill>
        <a:effectLst/>
      </p:bgPr>
    </p:bg>
    <p:spTree>
      <p:nvGrpSpPr>
        <p:cNvPr id="1" name="Shape 426"/>
        <p:cNvGrpSpPr/>
        <p:nvPr/>
      </p:nvGrpSpPr>
      <p:grpSpPr>
        <a:xfrm>
          <a:off x="0" y="0"/>
          <a:ext cx="0" cy="0"/>
          <a:chOff x="0" y="0"/>
          <a:chExt cx="0" cy="0"/>
        </a:xfrm>
      </p:grpSpPr>
      <p:sp>
        <p:nvSpPr>
          <p:cNvPr id="427" name="Google Shape;427;p33"/>
          <p:cNvSpPr/>
          <p:nvPr/>
        </p:nvSpPr>
        <p:spPr>
          <a:xfrm>
            <a:off x="1070300" y="603635"/>
            <a:ext cx="10162000" cy="1723600"/>
          </a:xfrm>
          <a:prstGeom prst="rect">
            <a:avLst/>
          </a:prstGeom>
          <a:solidFill>
            <a:schemeClr val="accen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8" name="Google Shape;428;p33"/>
          <p:cNvSpPr/>
          <p:nvPr/>
        </p:nvSpPr>
        <p:spPr>
          <a:xfrm>
            <a:off x="964300" y="501367"/>
            <a:ext cx="10162000" cy="1723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9" name="Google Shape;429;p33"/>
          <p:cNvSpPr/>
          <p:nvPr/>
        </p:nvSpPr>
        <p:spPr>
          <a:xfrm>
            <a:off x="1070300" y="2652400"/>
            <a:ext cx="10162000" cy="3485600"/>
          </a:xfrm>
          <a:prstGeom prst="rect">
            <a:avLst/>
          </a:prstGeom>
          <a:solidFill>
            <a:schemeClr val="accen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0" name="Google Shape;430;p33"/>
          <p:cNvSpPr/>
          <p:nvPr/>
        </p:nvSpPr>
        <p:spPr>
          <a:xfrm>
            <a:off x="964300" y="2549933"/>
            <a:ext cx="10162000" cy="3485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31" name="Google Shape;431;p33"/>
          <p:cNvGrpSpPr/>
          <p:nvPr/>
        </p:nvGrpSpPr>
        <p:grpSpPr>
          <a:xfrm>
            <a:off x="963967" y="501367"/>
            <a:ext cx="10162000" cy="432400"/>
            <a:chOff x="722975" y="702425"/>
            <a:chExt cx="7621500" cy="324300"/>
          </a:xfrm>
        </p:grpSpPr>
        <p:sp>
          <p:nvSpPr>
            <p:cNvPr id="432" name="Google Shape;432;p33"/>
            <p:cNvSpPr/>
            <p:nvPr/>
          </p:nvSpPr>
          <p:spPr>
            <a:xfrm>
              <a:off x="722975" y="702425"/>
              <a:ext cx="7621500" cy="3243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33"/>
            <p:cNvSpPr/>
            <p:nvPr/>
          </p:nvSpPr>
          <p:spPr>
            <a:xfrm>
              <a:off x="834575" y="800450"/>
              <a:ext cx="132300" cy="132300"/>
            </a:xfrm>
            <a:prstGeom prst="ellipse">
              <a:avLst/>
            </a:prstGeom>
            <a:solidFill>
              <a:srgbClr val="FFE4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33"/>
            <p:cNvSpPr/>
            <p:nvPr/>
          </p:nvSpPr>
          <p:spPr>
            <a:xfrm>
              <a:off x="1022500" y="800450"/>
              <a:ext cx="132300" cy="132300"/>
            </a:xfrm>
            <a:prstGeom prst="ellipse">
              <a:avLst/>
            </a:prstGeom>
            <a:solidFill>
              <a:srgbClr val="FF65E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33"/>
            <p:cNvSpPr/>
            <p:nvPr/>
          </p:nvSpPr>
          <p:spPr>
            <a:xfrm>
              <a:off x="1210425" y="800450"/>
              <a:ext cx="132300" cy="132300"/>
            </a:xfrm>
            <a:prstGeom prst="ellipse">
              <a:avLst/>
            </a:prstGeom>
            <a:solidFill>
              <a:srgbClr val="50F8C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6" name="Google Shape;436;p33"/>
          <p:cNvGrpSpPr/>
          <p:nvPr/>
        </p:nvGrpSpPr>
        <p:grpSpPr>
          <a:xfrm>
            <a:off x="963967" y="501367"/>
            <a:ext cx="10162000" cy="432400"/>
            <a:chOff x="722975" y="702425"/>
            <a:chExt cx="7621500" cy="324300"/>
          </a:xfrm>
        </p:grpSpPr>
        <p:sp>
          <p:nvSpPr>
            <p:cNvPr id="437" name="Google Shape;437;p33"/>
            <p:cNvSpPr/>
            <p:nvPr/>
          </p:nvSpPr>
          <p:spPr>
            <a:xfrm>
              <a:off x="722975" y="702425"/>
              <a:ext cx="7621500" cy="32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33"/>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33"/>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33"/>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1" name="Google Shape;441;p33"/>
          <p:cNvSpPr txBox="1">
            <a:spLocks noGrp="1"/>
          </p:cNvSpPr>
          <p:nvPr>
            <p:ph type="title"/>
          </p:nvPr>
        </p:nvSpPr>
        <p:spPr>
          <a:xfrm>
            <a:off x="960000" y="1094971"/>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42" name="Google Shape;442;p33"/>
          <p:cNvSpPr txBox="1">
            <a:spLocks noGrp="1"/>
          </p:cNvSpPr>
          <p:nvPr>
            <p:ph type="subTitle" idx="1"/>
          </p:nvPr>
        </p:nvSpPr>
        <p:spPr>
          <a:xfrm>
            <a:off x="2523900" y="2950733"/>
            <a:ext cx="7042800" cy="268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r>
              <a:rPr lang="en-US"/>
              <a:t>Click to edit Master subtitle style</a:t>
            </a:r>
            <a:endParaRPr/>
          </a:p>
        </p:txBody>
      </p:sp>
      <p:sp>
        <p:nvSpPr>
          <p:cNvPr id="2" name="Slide Number Placeholder 1">
            <a:extLst>
              <a:ext uri="{FF2B5EF4-FFF2-40B4-BE49-F238E27FC236}">
                <a16:creationId xmlns:a16="http://schemas.microsoft.com/office/drawing/2014/main" id="{F9239755-2331-4B3F-8190-2EB4EB3A8C57}"/>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646667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bg>
      <p:bgPr>
        <a:blipFill>
          <a:blip r:embed="rId2">
            <a:alphaModFix/>
          </a:blip>
          <a:stretch>
            <a:fillRect/>
          </a:stretch>
        </a:blipFill>
        <a:effectLst/>
      </p:bgPr>
    </p:bg>
    <p:spTree>
      <p:nvGrpSpPr>
        <p:cNvPr id="1" name="Shape 443"/>
        <p:cNvGrpSpPr/>
        <p:nvPr/>
      </p:nvGrpSpPr>
      <p:grpSpPr>
        <a:xfrm>
          <a:off x="0" y="0"/>
          <a:ext cx="0" cy="0"/>
          <a:chOff x="0" y="0"/>
          <a:chExt cx="0" cy="0"/>
        </a:xfrm>
      </p:grpSpPr>
      <p:sp>
        <p:nvSpPr>
          <p:cNvPr id="444" name="Google Shape;444;p34"/>
          <p:cNvSpPr/>
          <p:nvPr/>
        </p:nvSpPr>
        <p:spPr>
          <a:xfrm>
            <a:off x="1070300" y="603635"/>
            <a:ext cx="10162000" cy="17236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5" name="Google Shape;445;p34"/>
          <p:cNvSpPr/>
          <p:nvPr/>
        </p:nvSpPr>
        <p:spPr>
          <a:xfrm>
            <a:off x="964300" y="501367"/>
            <a:ext cx="10162000" cy="1723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6" name="Google Shape;446;p34"/>
          <p:cNvSpPr/>
          <p:nvPr/>
        </p:nvSpPr>
        <p:spPr>
          <a:xfrm>
            <a:off x="1070300" y="2652400"/>
            <a:ext cx="10162000" cy="34856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7" name="Google Shape;447;p34"/>
          <p:cNvSpPr/>
          <p:nvPr/>
        </p:nvSpPr>
        <p:spPr>
          <a:xfrm>
            <a:off x="964300" y="2549933"/>
            <a:ext cx="10162000" cy="3485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48" name="Google Shape;448;p34"/>
          <p:cNvGrpSpPr/>
          <p:nvPr/>
        </p:nvGrpSpPr>
        <p:grpSpPr>
          <a:xfrm>
            <a:off x="963967" y="501367"/>
            <a:ext cx="10162000" cy="432400"/>
            <a:chOff x="722975" y="702425"/>
            <a:chExt cx="7621500" cy="324300"/>
          </a:xfrm>
        </p:grpSpPr>
        <p:sp>
          <p:nvSpPr>
            <p:cNvPr id="449" name="Google Shape;449;p34"/>
            <p:cNvSpPr/>
            <p:nvPr/>
          </p:nvSpPr>
          <p:spPr>
            <a:xfrm>
              <a:off x="722975" y="702425"/>
              <a:ext cx="7621500" cy="3243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34"/>
            <p:cNvSpPr/>
            <p:nvPr/>
          </p:nvSpPr>
          <p:spPr>
            <a:xfrm>
              <a:off x="834575" y="800450"/>
              <a:ext cx="132300" cy="132300"/>
            </a:xfrm>
            <a:prstGeom prst="ellipse">
              <a:avLst/>
            </a:prstGeom>
            <a:solidFill>
              <a:srgbClr val="FFE4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34"/>
            <p:cNvSpPr/>
            <p:nvPr/>
          </p:nvSpPr>
          <p:spPr>
            <a:xfrm>
              <a:off x="1022500" y="800450"/>
              <a:ext cx="132300" cy="132300"/>
            </a:xfrm>
            <a:prstGeom prst="ellipse">
              <a:avLst/>
            </a:prstGeom>
            <a:solidFill>
              <a:srgbClr val="FF65E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34"/>
            <p:cNvSpPr/>
            <p:nvPr/>
          </p:nvSpPr>
          <p:spPr>
            <a:xfrm>
              <a:off x="1210425" y="800450"/>
              <a:ext cx="132300" cy="132300"/>
            </a:xfrm>
            <a:prstGeom prst="ellipse">
              <a:avLst/>
            </a:prstGeom>
            <a:solidFill>
              <a:srgbClr val="50F8C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53" name="Google Shape;453;p34"/>
          <p:cNvGrpSpPr/>
          <p:nvPr/>
        </p:nvGrpSpPr>
        <p:grpSpPr>
          <a:xfrm>
            <a:off x="963967" y="501367"/>
            <a:ext cx="10162000" cy="432400"/>
            <a:chOff x="722975" y="702425"/>
            <a:chExt cx="7621500" cy="324300"/>
          </a:xfrm>
        </p:grpSpPr>
        <p:sp>
          <p:nvSpPr>
            <p:cNvPr id="454" name="Google Shape;454;p34"/>
            <p:cNvSpPr/>
            <p:nvPr/>
          </p:nvSpPr>
          <p:spPr>
            <a:xfrm>
              <a:off x="722975" y="702425"/>
              <a:ext cx="7621500" cy="3243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34"/>
            <p:cNvSpPr/>
            <p:nvPr/>
          </p:nvSpPr>
          <p:spPr>
            <a:xfrm>
              <a:off x="834575" y="800450"/>
              <a:ext cx="132300" cy="132300"/>
            </a:xfrm>
            <a:prstGeom prst="ellipse">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34"/>
            <p:cNvSpPr/>
            <p:nvPr/>
          </p:nvSpPr>
          <p:spPr>
            <a:xfrm>
              <a:off x="1022500" y="800450"/>
              <a:ext cx="132300" cy="132300"/>
            </a:xfrm>
            <a:prstGeom prst="ellipse">
              <a:avLst/>
            </a:prstGeom>
            <a:solidFill>
              <a:schemeClr val="accent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34"/>
            <p:cNvSpPr/>
            <p:nvPr/>
          </p:nvSpPr>
          <p:spPr>
            <a:xfrm>
              <a:off x="1210425" y="800450"/>
              <a:ext cx="132300" cy="132300"/>
            </a:xfrm>
            <a:prstGeom prst="ellipse">
              <a:avLst/>
            </a:prstGeom>
            <a:solidFill>
              <a:schemeClr val="accent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8" name="Google Shape;458;p34"/>
          <p:cNvSpPr txBox="1">
            <a:spLocks noGrp="1"/>
          </p:cNvSpPr>
          <p:nvPr>
            <p:ph type="title"/>
          </p:nvPr>
        </p:nvSpPr>
        <p:spPr>
          <a:xfrm>
            <a:off x="960000" y="1094971"/>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59" name="Google Shape;459;p34"/>
          <p:cNvSpPr txBox="1">
            <a:spLocks noGrp="1"/>
          </p:cNvSpPr>
          <p:nvPr>
            <p:ph type="subTitle" idx="1"/>
          </p:nvPr>
        </p:nvSpPr>
        <p:spPr>
          <a:xfrm>
            <a:off x="1932400" y="2794267"/>
            <a:ext cx="3988000" cy="2996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r>
              <a:rPr lang="en-US"/>
              <a:t>Click to edit Master subtitle style</a:t>
            </a:r>
            <a:endParaRPr/>
          </a:p>
        </p:txBody>
      </p:sp>
      <p:sp>
        <p:nvSpPr>
          <p:cNvPr id="460" name="Google Shape;460;p34"/>
          <p:cNvSpPr txBox="1">
            <a:spLocks noGrp="1"/>
          </p:cNvSpPr>
          <p:nvPr>
            <p:ph type="subTitle" idx="2"/>
          </p:nvPr>
        </p:nvSpPr>
        <p:spPr>
          <a:xfrm>
            <a:off x="6183336" y="2794267"/>
            <a:ext cx="3988000" cy="2996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Char char="●"/>
              <a:defRPr sz="1867"/>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r>
              <a:rPr lang="en-US"/>
              <a:t>Click to edit Master subtitle style</a:t>
            </a:r>
            <a:endParaRPr/>
          </a:p>
        </p:txBody>
      </p:sp>
      <p:sp>
        <p:nvSpPr>
          <p:cNvPr id="2" name="Slide Number Placeholder 1">
            <a:extLst>
              <a:ext uri="{FF2B5EF4-FFF2-40B4-BE49-F238E27FC236}">
                <a16:creationId xmlns:a16="http://schemas.microsoft.com/office/drawing/2014/main" id="{5F45C378-92E7-4EEC-885D-2AEF4DB3BAD8}"/>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12215009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6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9928D6-6394-498A-B2E3-62E3D3F45C2A}"/>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36123353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2">
  <p:cSld name="Background 2">
    <p:bg>
      <p:bgPr>
        <a:blipFill>
          <a:blip r:embed="rId2">
            <a:alphaModFix/>
          </a:blip>
          <a:stretch>
            <a:fillRect/>
          </a:stretch>
        </a:blipFill>
        <a:effectLst/>
      </p:bgPr>
    </p:bg>
    <p:spTree>
      <p:nvGrpSpPr>
        <p:cNvPr id="1" name="Shape 462"/>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F3FE54-ECCB-4CED-9EB6-61713D9DB5C6}"/>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41698373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3">
  <p:cSld name="Background 3">
    <p:bg>
      <p:bgPr>
        <a:blipFill>
          <a:blip r:embed="rId2">
            <a:alphaModFix/>
          </a:blip>
          <a:stretch>
            <a:fillRect/>
          </a:stretch>
        </a:blipFill>
        <a:effectLst/>
      </p:bgPr>
    </p:bg>
    <p:spTree>
      <p:nvGrpSpPr>
        <p:cNvPr id="1" name="Shape 463"/>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7D4ADE-EB71-4749-8FB5-E62C65163702}"/>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15468174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67"/>
        <p:cNvGrpSpPr/>
        <p:nvPr/>
      </p:nvGrpSpPr>
      <p:grpSpPr>
        <a:xfrm>
          <a:off x="0" y="0"/>
          <a:ext cx="0" cy="0"/>
          <a:chOff x="0" y="0"/>
          <a:chExt cx="0" cy="0"/>
        </a:xfrm>
      </p:grpSpPr>
    </p:spTree>
    <p:extLst>
      <p:ext uri="{BB962C8B-B14F-4D97-AF65-F5344CB8AC3E}">
        <p14:creationId xmlns:p14="http://schemas.microsoft.com/office/powerpoint/2010/main" val="2255654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6"/>
          <p:cNvSpPr/>
          <p:nvPr/>
        </p:nvSpPr>
        <p:spPr>
          <a:xfrm>
            <a:off x="1065900" y="603800"/>
            <a:ext cx="10162000" cy="55344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6"/>
          <p:cNvSpPr/>
          <p:nvPr/>
        </p:nvSpPr>
        <p:spPr>
          <a:xfrm>
            <a:off x="964300" y="501367"/>
            <a:ext cx="10162000" cy="553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0000" tIns="121900" rIns="121900" bIns="121900" anchor="ctr" anchorCtr="0">
            <a:noAutofit/>
          </a:bodyPr>
          <a:lstStyle/>
          <a:p>
            <a:pPr marL="0" lvl="0" indent="0" algn="l" rtl="0">
              <a:spcBef>
                <a:spcPts val="0"/>
              </a:spcBef>
              <a:spcAft>
                <a:spcPts val="0"/>
              </a:spcAft>
              <a:buNone/>
            </a:pPr>
            <a:endParaRPr sz="2400"/>
          </a:p>
        </p:txBody>
      </p:sp>
      <p:grpSp>
        <p:nvGrpSpPr>
          <p:cNvPr id="61" name="Google Shape;61;p6"/>
          <p:cNvGrpSpPr/>
          <p:nvPr/>
        </p:nvGrpSpPr>
        <p:grpSpPr>
          <a:xfrm>
            <a:off x="963967" y="503800"/>
            <a:ext cx="10162000" cy="432400"/>
            <a:chOff x="722975" y="702425"/>
            <a:chExt cx="7621500" cy="324300"/>
          </a:xfrm>
        </p:grpSpPr>
        <p:sp>
          <p:nvSpPr>
            <p:cNvPr id="62" name="Google Shape;62;p6"/>
            <p:cNvSpPr/>
            <p:nvPr/>
          </p:nvSpPr>
          <p:spPr>
            <a:xfrm>
              <a:off x="722975" y="702425"/>
              <a:ext cx="7621500" cy="324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6"/>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6"/>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6"/>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6" name="Google Shape;66;p6"/>
          <p:cNvSpPr txBox="1">
            <a:spLocks noGrp="1"/>
          </p:cNvSpPr>
          <p:nvPr>
            <p:ph type="title"/>
          </p:nvPr>
        </p:nvSpPr>
        <p:spPr>
          <a:xfrm>
            <a:off x="960000" y="1094971"/>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 name="Slide Number Placeholder 1">
            <a:extLst>
              <a:ext uri="{FF2B5EF4-FFF2-40B4-BE49-F238E27FC236}">
                <a16:creationId xmlns:a16="http://schemas.microsoft.com/office/drawing/2014/main" id="{AD32414C-AD3E-410F-9414-8E098D5133AF}"/>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2699562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7"/>
          <p:cNvSpPr/>
          <p:nvPr/>
        </p:nvSpPr>
        <p:spPr>
          <a:xfrm>
            <a:off x="1065900" y="603800"/>
            <a:ext cx="10162000" cy="55344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7"/>
          <p:cNvSpPr/>
          <p:nvPr/>
        </p:nvSpPr>
        <p:spPr>
          <a:xfrm>
            <a:off x="964300" y="501367"/>
            <a:ext cx="10162000" cy="553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0000" tIns="121900" rIns="121900" bIns="121900" anchor="ctr" anchorCtr="0">
            <a:noAutofit/>
          </a:bodyPr>
          <a:lstStyle/>
          <a:p>
            <a:pPr marL="0" lvl="0" indent="0" algn="l" rtl="0">
              <a:spcBef>
                <a:spcPts val="0"/>
              </a:spcBef>
              <a:spcAft>
                <a:spcPts val="0"/>
              </a:spcAft>
              <a:buNone/>
            </a:pPr>
            <a:endParaRPr sz="2400"/>
          </a:p>
        </p:txBody>
      </p:sp>
      <p:sp>
        <p:nvSpPr>
          <p:cNvPr id="70" name="Google Shape;70;p7"/>
          <p:cNvSpPr txBox="1">
            <a:spLocks noGrp="1"/>
          </p:cNvSpPr>
          <p:nvPr>
            <p:ph type="title"/>
          </p:nvPr>
        </p:nvSpPr>
        <p:spPr>
          <a:xfrm>
            <a:off x="960000" y="1094971"/>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71" name="Google Shape;71;p7"/>
          <p:cNvSpPr txBox="1">
            <a:spLocks noGrp="1"/>
          </p:cNvSpPr>
          <p:nvPr>
            <p:ph type="subTitle" idx="1"/>
          </p:nvPr>
        </p:nvSpPr>
        <p:spPr>
          <a:xfrm>
            <a:off x="1798767" y="2961533"/>
            <a:ext cx="3450800" cy="171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grpSp>
        <p:nvGrpSpPr>
          <p:cNvPr id="72" name="Google Shape;72;p7"/>
          <p:cNvGrpSpPr/>
          <p:nvPr/>
        </p:nvGrpSpPr>
        <p:grpSpPr>
          <a:xfrm>
            <a:off x="963967" y="501367"/>
            <a:ext cx="10162000" cy="432400"/>
            <a:chOff x="722975" y="702425"/>
            <a:chExt cx="7621500" cy="324300"/>
          </a:xfrm>
        </p:grpSpPr>
        <p:sp>
          <p:nvSpPr>
            <p:cNvPr id="73" name="Google Shape;73;p7"/>
            <p:cNvSpPr/>
            <p:nvPr/>
          </p:nvSpPr>
          <p:spPr>
            <a:xfrm>
              <a:off x="722975" y="702425"/>
              <a:ext cx="7621500" cy="3243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7"/>
            <p:cNvSpPr/>
            <p:nvPr/>
          </p:nvSpPr>
          <p:spPr>
            <a:xfrm>
              <a:off x="834575" y="800450"/>
              <a:ext cx="132300" cy="132300"/>
            </a:xfrm>
            <a:prstGeom prst="ellipse">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7"/>
            <p:cNvSpPr/>
            <p:nvPr/>
          </p:nvSpPr>
          <p:spPr>
            <a:xfrm>
              <a:off x="1022500" y="800450"/>
              <a:ext cx="132300" cy="132300"/>
            </a:xfrm>
            <a:prstGeom prst="ellipse">
              <a:avLst/>
            </a:prstGeom>
            <a:solidFill>
              <a:schemeClr val="accent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7"/>
            <p:cNvSpPr/>
            <p:nvPr/>
          </p:nvSpPr>
          <p:spPr>
            <a:xfrm>
              <a:off x="1210425" y="800450"/>
              <a:ext cx="132300" cy="132300"/>
            </a:xfrm>
            <a:prstGeom prst="ellipse">
              <a:avLst/>
            </a:prstGeom>
            <a:solidFill>
              <a:schemeClr val="accent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Slide Number Placeholder 1">
            <a:extLst>
              <a:ext uri="{FF2B5EF4-FFF2-40B4-BE49-F238E27FC236}">
                <a16:creationId xmlns:a16="http://schemas.microsoft.com/office/drawing/2014/main" id="{A8EA2AE9-0902-4E0E-BA05-5A5183151A22}"/>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1507652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77"/>
        <p:cNvGrpSpPr/>
        <p:nvPr/>
      </p:nvGrpSpPr>
      <p:grpSpPr>
        <a:xfrm>
          <a:off x="0" y="0"/>
          <a:ext cx="0" cy="0"/>
          <a:chOff x="0" y="0"/>
          <a:chExt cx="0" cy="0"/>
        </a:xfrm>
      </p:grpSpPr>
      <p:grpSp>
        <p:nvGrpSpPr>
          <p:cNvPr id="78" name="Google Shape;78;p8"/>
          <p:cNvGrpSpPr/>
          <p:nvPr/>
        </p:nvGrpSpPr>
        <p:grpSpPr>
          <a:xfrm>
            <a:off x="963967" y="1090867"/>
            <a:ext cx="10263600" cy="4675600"/>
            <a:chOff x="722975" y="818150"/>
            <a:chExt cx="7697700" cy="3506700"/>
          </a:xfrm>
        </p:grpSpPr>
        <p:sp>
          <p:nvSpPr>
            <p:cNvPr id="79" name="Google Shape;79;p8"/>
            <p:cNvSpPr/>
            <p:nvPr/>
          </p:nvSpPr>
          <p:spPr>
            <a:xfrm>
              <a:off x="799175" y="894350"/>
              <a:ext cx="7621500" cy="34305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8"/>
            <p:cNvSpPr/>
            <p:nvPr/>
          </p:nvSpPr>
          <p:spPr>
            <a:xfrm>
              <a:off x="723225" y="818150"/>
              <a:ext cx="7621500" cy="3430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81" name="Google Shape;81;p8"/>
            <p:cNvGrpSpPr/>
            <p:nvPr/>
          </p:nvGrpSpPr>
          <p:grpSpPr>
            <a:xfrm>
              <a:off x="722975" y="818150"/>
              <a:ext cx="7621500" cy="324300"/>
              <a:chOff x="722975" y="702425"/>
              <a:chExt cx="7621500" cy="324300"/>
            </a:xfrm>
          </p:grpSpPr>
          <p:sp>
            <p:nvSpPr>
              <p:cNvPr id="82" name="Google Shape;82;p8"/>
              <p:cNvSpPr/>
              <p:nvPr/>
            </p:nvSpPr>
            <p:spPr>
              <a:xfrm>
                <a:off x="722975" y="702425"/>
                <a:ext cx="7621500" cy="324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8"/>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8"/>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8"/>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86" name="Google Shape;86;p8"/>
          <p:cNvSpPr txBox="1">
            <a:spLocks noGrp="1"/>
          </p:cNvSpPr>
          <p:nvPr>
            <p:ph type="title"/>
          </p:nvPr>
        </p:nvSpPr>
        <p:spPr>
          <a:xfrm>
            <a:off x="2078900" y="2003131"/>
            <a:ext cx="7932800" cy="3082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3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
        <p:nvSpPr>
          <p:cNvPr id="2" name="Slide Number Placeholder 1">
            <a:extLst>
              <a:ext uri="{FF2B5EF4-FFF2-40B4-BE49-F238E27FC236}">
                <a16:creationId xmlns:a16="http://schemas.microsoft.com/office/drawing/2014/main" id="{AE23D2B7-DF5E-404F-8BCC-7DB715C86A76}"/>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1607975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87"/>
        <p:cNvGrpSpPr/>
        <p:nvPr/>
      </p:nvGrpSpPr>
      <p:grpSpPr>
        <a:xfrm>
          <a:off x="0" y="0"/>
          <a:ext cx="0" cy="0"/>
          <a:chOff x="0" y="0"/>
          <a:chExt cx="0" cy="0"/>
        </a:xfrm>
      </p:grpSpPr>
      <p:grpSp>
        <p:nvGrpSpPr>
          <p:cNvPr id="88" name="Google Shape;88;p9"/>
          <p:cNvGrpSpPr/>
          <p:nvPr/>
        </p:nvGrpSpPr>
        <p:grpSpPr>
          <a:xfrm>
            <a:off x="963967" y="1090867"/>
            <a:ext cx="10263600" cy="4675600"/>
            <a:chOff x="722975" y="818150"/>
            <a:chExt cx="7697700" cy="3506700"/>
          </a:xfrm>
        </p:grpSpPr>
        <p:sp>
          <p:nvSpPr>
            <p:cNvPr id="89" name="Google Shape;89;p9"/>
            <p:cNvSpPr/>
            <p:nvPr/>
          </p:nvSpPr>
          <p:spPr>
            <a:xfrm>
              <a:off x="799175" y="894350"/>
              <a:ext cx="7621500" cy="34305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9"/>
            <p:cNvSpPr/>
            <p:nvPr/>
          </p:nvSpPr>
          <p:spPr>
            <a:xfrm>
              <a:off x="723225" y="818150"/>
              <a:ext cx="7621500" cy="3430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91" name="Google Shape;91;p9"/>
            <p:cNvGrpSpPr/>
            <p:nvPr/>
          </p:nvGrpSpPr>
          <p:grpSpPr>
            <a:xfrm>
              <a:off x="722975" y="818150"/>
              <a:ext cx="7621500" cy="324300"/>
              <a:chOff x="722975" y="702425"/>
              <a:chExt cx="7621500" cy="324300"/>
            </a:xfrm>
          </p:grpSpPr>
          <p:sp>
            <p:nvSpPr>
              <p:cNvPr id="92" name="Google Shape;92;p9"/>
              <p:cNvSpPr/>
              <p:nvPr/>
            </p:nvSpPr>
            <p:spPr>
              <a:xfrm>
                <a:off x="722975" y="702425"/>
                <a:ext cx="7621500" cy="324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9"/>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9"/>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9"/>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96" name="Google Shape;96;p9"/>
          <p:cNvSpPr txBox="1">
            <a:spLocks noGrp="1"/>
          </p:cNvSpPr>
          <p:nvPr>
            <p:ph type="title"/>
          </p:nvPr>
        </p:nvSpPr>
        <p:spPr>
          <a:xfrm>
            <a:off x="3399200" y="1953431"/>
            <a:ext cx="5393600" cy="131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97" name="Google Shape;97;p9"/>
          <p:cNvSpPr txBox="1">
            <a:spLocks noGrp="1"/>
          </p:cNvSpPr>
          <p:nvPr>
            <p:ph type="subTitle" idx="1"/>
          </p:nvPr>
        </p:nvSpPr>
        <p:spPr>
          <a:xfrm>
            <a:off x="3607233" y="3135000"/>
            <a:ext cx="4977600" cy="1723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2" name="Slide Number Placeholder 1">
            <a:extLst>
              <a:ext uri="{FF2B5EF4-FFF2-40B4-BE49-F238E27FC236}">
                <a16:creationId xmlns:a16="http://schemas.microsoft.com/office/drawing/2014/main" id="{DDFA31C7-9E5F-4D8B-A108-8C90DF697481}"/>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1945057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bg>
      <p:bgPr>
        <a:noFill/>
        <a:effectLst/>
      </p:bgPr>
    </p:bg>
    <p:spTree>
      <p:nvGrpSpPr>
        <p:cNvPr id="1" name="Shape 98"/>
        <p:cNvGrpSpPr/>
        <p:nvPr/>
      </p:nvGrpSpPr>
      <p:grpSpPr>
        <a:xfrm>
          <a:off x="0" y="0"/>
          <a:ext cx="0" cy="0"/>
          <a:chOff x="0" y="0"/>
          <a:chExt cx="0" cy="0"/>
        </a:xfrm>
      </p:grpSpPr>
      <p:sp>
        <p:nvSpPr>
          <p:cNvPr id="99" name="Google Shape;99;p10"/>
          <p:cNvSpPr/>
          <p:nvPr/>
        </p:nvSpPr>
        <p:spPr>
          <a:xfrm flipH="1">
            <a:off x="1054033" y="892400"/>
            <a:ext cx="4970400" cy="26168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0" name="Google Shape;100;p10"/>
          <p:cNvSpPr/>
          <p:nvPr/>
        </p:nvSpPr>
        <p:spPr>
          <a:xfrm flipH="1">
            <a:off x="952433" y="790800"/>
            <a:ext cx="4970400" cy="2616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1" name="Google Shape;101;p10"/>
          <p:cNvGrpSpPr/>
          <p:nvPr/>
        </p:nvGrpSpPr>
        <p:grpSpPr>
          <a:xfrm>
            <a:off x="0" y="0"/>
            <a:ext cx="12192000" cy="432400"/>
            <a:chOff x="722975" y="702425"/>
            <a:chExt cx="9144000" cy="324300"/>
          </a:xfrm>
        </p:grpSpPr>
        <p:sp>
          <p:nvSpPr>
            <p:cNvPr id="102" name="Google Shape;102;p10"/>
            <p:cNvSpPr/>
            <p:nvPr/>
          </p:nvSpPr>
          <p:spPr>
            <a:xfrm>
              <a:off x="722975" y="702425"/>
              <a:ext cx="9144000" cy="324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10"/>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10"/>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10"/>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6" name="Google Shape;106;p10"/>
          <p:cNvSpPr txBox="1">
            <a:spLocks noGrp="1"/>
          </p:cNvSpPr>
          <p:nvPr>
            <p:ph type="title"/>
          </p:nvPr>
        </p:nvSpPr>
        <p:spPr>
          <a:xfrm>
            <a:off x="1330033" y="1094967"/>
            <a:ext cx="4173600" cy="1775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 name="Slide Number Placeholder 1">
            <a:extLst>
              <a:ext uri="{FF2B5EF4-FFF2-40B4-BE49-F238E27FC236}">
                <a16:creationId xmlns:a16="http://schemas.microsoft.com/office/drawing/2014/main" id="{02442583-734F-4B16-9FAB-74956D343AEE}"/>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3004184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107"/>
        <p:cNvGrpSpPr/>
        <p:nvPr/>
      </p:nvGrpSpPr>
      <p:grpSpPr>
        <a:xfrm>
          <a:off x="0" y="0"/>
          <a:ext cx="0" cy="0"/>
          <a:chOff x="0" y="0"/>
          <a:chExt cx="0" cy="0"/>
        </a:xfrm>
      </p:grpSpPr>
      <p:grpSp>
        <p:nvGrpSpPr>
          <p:cNvPr id="108" name="Google Shape;108;p11"/>
          <p:cNvGrpSpPr/>
          <p:nvPr/>
        </p:nvGrpSpPr>
        <p:grpSpPr>
          <a:xfrm>
            <a:off x="963967" y="905400"/>
            <a:ext cx="10263600" cy="4675600"/>
            <a:chOff x="722975" y="679050"/>
            <a:chExt cx="7697700" cy="3506700"/>
          </a:xfrm>
        </p:grpSpPr>
        <p:sp>
          <p:nvSpPr>
            <p:cNvPr id="109" name="Google Shape;109;p11"/>
            <p:cNvSpPr/>
            <p:nvPr/>
          </p:nvSpPr>
          <p:spPr>
            <a:xfrm>
              <a:off x="799175" y="755250"/>
              <a:ext cx="7621500" cy="34305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11"/>
            <p:cNvSpPr/>
            <p:nvPr/>
          </p:nvSpPr>
          <p:spPr>
            <a:xfrm>
              <a:off x="723225" y="679050"/>
              <a:ext cx="7621500" cy="3430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11" name="Google Shape;111;p11"/>
            <p:cNvGrpSpPr/>
            <p:nvPr/>
          </p:nvGrpSpPr>
          <p:grpSpPr>
            <a:xfrm>
              <a:off x="722975" y="679050"/>
              <a:ext cx="7621500" cy="324300"/>
              <a:chOff x="722975" y="702425"/>
              <a:chExt cx="7621500" cy="324300"/>
            </a:xfrm>
          </p:grpSpPr>
          <p:sp>
            <p:nvSpPr>
              <p:cNvPr id="112" name="Google Shape;112;p11"/>
              <p:cNvSpPr/>
              <p:nvPr/>
            </p:nvSpPr>
            <p:spPr>
              <a:xfrm>
                <a:off x="722975" y="702425"/>
                <a:ext cx="7621500" cy="324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11"/>
              <p:cNvSpPr/>
              <p:nvPr/>
            </p:nvSpPr>
            <p:spPr>
              <a:xfrm>
                <a:off x="834575" y="800450"/>
                <a:ext cx="132300" cy="132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11"/>
              <p:cNvSpPr/>
              <p:nvPr/>
            </p:nvSpPr>
            <p:spPr>
              <a:xfrm>
                <a:off x="1022500" y="800450"/>
                <a:ext cx="132300" cy="132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11"/>
              <p:cNvSpPr/>
              <p:nvPr/>
            </p:nvSpPr>
            <p:spPr>
              <a:xfrm>
                <a:off x="1210425" y="800450"/>
                <a:ext cx="132300" cy="132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16" name="Google Shape;116;p11"/>
          <p:cNvSpPr txBox="1">
            <a:spLocks noGrp="1"/>
          </p:cNvSpPr>
          <p:nvPr>
            <p:ph type="title" hasCustomPrompt="1"/>
          </p:nvPr>
        </p:nvSpPr>
        <p:spPr>
          <a:xfrm>
            <a:off x="960000" y="2333700"/>
            <a:ext cx="10272000" cy="1675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333"/>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117" name="Google Shape;117;p11"/>
          <p:cNvSpPr/>
          <p:nvPr/>
        </p:nvSpPr>
        <p:spPr>
          <a:xfrm>
            <a:off x="3853367" y="4208203"/>
            <a:ext cx="4586400" cy="17444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11"/>
          <p:cNvSpPr txBox="1">
            <a:spLocks noGrp="1"/>
          </p:cNvSpPr>
          <p:nvPr>
            <p:ph type="subTitle" idx="1"/>
          </p:nvPr>
        </p:nvSpPr>
        <p:spPr>
          <a:xfrm>
            <a:off x="4268300" y="4389200"/>
            <a:ext cx="3655600" cy="13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 name="Slide Number Placeholder 1">
            <a:extLst>
              <a:ext uri="{FF2B5EF4-FFF2-40B4-BE49-F238E27FC236}">
                <a16:creationId xmlns:a16="http://schemas.microsoft.com/office/drawing/2014/main" id="{4873E2AA-A6C0-4837-915B-8D9B2D04CE88}"/>
              </a:ext>
            </a:extLst>
          </p:cNvPr>
          <p:cNvSpPr>
            <a:spLocks noGrp="1"/>
          </p:cNvSpPr>
          <p:nvPr>
            <p:ph type="sldNum" sz="quarter" idx="10"/>
          </p:nvPr>
        </p:nvSpPr>
        <p:spPr/>
        <p:txBody>
          <a:bodyPr/>
          <a:lstStyle/>
          <a:p>
            <a:fld id="{3E2EEDFD-A1D8-4ACE-B98B-B9E9D32E6943}" type="slidenum">
              <a:rPr lang="en-US" smtClean="0"/>
              <a:t>‹#›</a:t>
            </a:fld>
            <a:endParaRPr lang="en-US"/>
          </a:p>
        </p:txBody>
      </p:sp>
    </p:spTree>
    <p:extLst>
      <p:ext uri="{BB962C8B-B14F-4D97-AF65-F5344CB8AC3E}">
        <p14:creationId xmlns:p14="http://schemas.microsoft.com/office/powerpoint/2010/main" val="277320716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3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500737"/>
            <a:ext cx="102720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1pPr>
            <a:lvl2pPr lvl="1">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2pPr>
            <a:lvl3pPr lvl="2">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3pPr>
            <a:lvl4pPr lvl="3">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4pPr>
            <a:lvl5pPr lvl="4">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5pPr>
            <a:lvl6pPr lvl="5">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6pPr>
            <a:lvl7pPr lvl="6">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7pPr>
            <a:lvl8pPr lvl="7">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8pPr>
            <a:lvl9pPr lvl="8">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9pPr>
          </a:lstStyle>
          <a:p>
            <a:endParaRPr/>
          </a:p>
        </p:txBody>
      </p:sp>
      <p:sp>
        <p:nvSpPr>
          <p:cNvPr id="7" name="Google Shape;7;p1"/>
          <p:cNvSpPr txBox="1">
            <a:spLocks noGrp="1"/>
          </p:cNvSpPr>
          <p:nvPr>
            <p:ph type="body" idx="1"/>
          </p:nvPr>
        </p:nvSpPr>
        <p:spPr>
          <a:xfrm>
            <a:off x="960000" y="1536633"/>
            <a:ext cx="10272000" cy="4601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aleway"/>
              <a:buChar char="●"/>
              <a:defRPr sz="1800">
                <a:solidFill>
                  <a:schemeClr val="dk2"/>
                </a:solidFill>
                <a:latin typeface="Raleway"/>
                <a:ea typeface="Raleway"/>
                <a:cs typeface="Raleway"/>
                <a:sym typeface="Raleway"/>
              </a:defRPr>
            </a:lvl1pPr>
            <a:lvl2pPr marL="914400" lvl="1"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marL="1371600" lvl="2"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a:lnSpc>
                <a:spcPct val="115000"/>
              </a:lnSpc>
              <a:spcBef>
                <a:spcPts val="1600"/>
              </a:spcBef>
              <a:spcAft>
                <a:spcPts val="1600"/>
              </a:spcAft>
              <a:buClr>
                <a:schemeClr val="dk2"/>
              </a:buClr>
              <a:buSzPts val="1400"/>
              <a:buFont typeface="Raleway"/>
              <a:buChar char="■"/>
              <a:defRPr>
                <a:solidFill>
                  <a:schemeClr val="dk2"/>
                </a:solidFill>
                <a:latin typeface="Raleway"/>
                <a:ea typeface="Raleway"/>
                <a:cs typeface="Raleway"/>
                <a:sym typeface="Raleway"/>
              </a:defRPr>
            </a:lvl9pPr>
          </a:lstStyle>
          <a:p>
            <a:endParaRPr/>
          </a:p>
        </p:txBody>
      </p:sp>
      <p:sp>
        <p:nvSpPr>
          <p:cNvPr id="2" name="Slide Number Placeholder 1">
            <a:extLst>
              <a:ext uri="{FF2B5EF4-FFF2-40B4-BE49-F238E27FC236}">
                <a16:creationId xmlns:a16="http://schemas.microsoft.com/office/drawing/2014/main" id="{5BA063F3-8405-4B06-B15C-AA27431CCA59}"/>
              </a:ext>
            </a:extLst>
          </p:cNvPr>
          <p:cNvSpPr>
            <a:spLocks noGrp="1"/>
          </p:cNvSpPr>
          <p:nvPr>
            <p:ph type="sldNum" sz="quarter" idx="4"/>
          </p:nvPr>
        </p:nvSpPr>
        <p:spPr>
          <a:xfrm>
            <a:off x="9220200" y="633339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2EEDFD-A1D8-4ACE-B98B-B9E9D32E6943}" type="slidenum">
              <a:rPr lang="en-US" smtClean="0"/>
              <a:t>‹#›</a:t>
            </a:fld>
            <a:endParaRPr lang="en-US"/>
          </a:p>
        </p:txBody>
      </p:sp>
      <p:sp>
        <p:nvSpPr>
          <p:cNvPr id="8" name="TextBox 7">
            <a:extLst>
              <a:ext uri="{FF2B5EF4-FFF2-40B4-BE49-F238E27FC236}">
                <a16:creationId xmlns:a16="http://schemas.microsoft.com/office/drawing/2014/main" id="{5F54EA4A-2124-489D-8220-CCFD49066181}"/>
              </a:ext>
            </a:extLst>
          </p:cNvPr>
          <p:cNvSpPr txBox="1"/>
          <p:nvPr userDrawn="1"/>
        </p:nvSpPr>
        <p:spPr>
          <a:xfrm>
            <a:off x="78658" y="6515953"/>
            <a:ext cx="6096000" cy="307777"/>
          </a:xfrm>
          <a:prstGeom prst="rect">
            <a:avLst/>
          </a:prstGeom>
          <a:noFill/>
        </p:spPr>
        <p:txBody>
          <a:bodyPr wrap="square">
            <a:spAutoFit/>
          </a:bodyPr>
          <a:lstStyle/>
          <a:p>
            <a:r>
              <a:rPr lang="fa-IR" sz="1400">
                <a:solidFill>
                  <a:schemeClr val="bg1">
                    <a:lumMod val="50000"/>
                  </a:schemeClr>
                </a:solidFill>
                <a:cs typeface="A Afsaneh" panose="02000700000000000000" pitchFamily="2" charset="-78"/>
              </a:rPr>
              <a:t>بررسی ویروس های کامپیوتری</a:t>
            </a:r>
            <a:endParaRPr lang="en-US">
              <a:solidFill>
                <a:schemeClr val="bg1">
                  <a:lumMod val="50000"/>
                </a:schemeClr>
              </a:solidFill>
            </a:endParaRPr>
          </a:p>
        </p:txBody>
      </p:sp>
    </p:spTree>
    <p:extLst>
      <p:ext uri="{BB962C8B-B14F-4D97-AF65-F5344CB8AC3E}">
        <p14:creationId xmlns:p14="http://schemas.microsoft.com/office/powerpoint/2010/main" val="293907918"/>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64"/>
        <p:cNvGrpSpPr/>
        <p:nvPr/>
      </p:nvGrpSpPr>
      <p:grpSpPr>
        <a:xfrm>
          <a:off x="0" y="0"/>
          <a:ext cx="0" cy="0"/>
          <a:chOff x="0" y="0"/>
          <a:chExt cx="0" cy="0"/>
        </a:xfrm>
      </p:grpSpPr>
      <p:sp>
        <p:nvSpPr>
          <p:cNvPr id="465" name="Google Shape;465;p3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66" name="Google Shape;466;p3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095121514"/>
      </p:ext>
    </p:extLst>
  </p:cSld>
  <p:clrMap bg1="lt1" tx1="dk1" bg2="dk2" tx2="lt2" accent1="accent1" accent2="accent2" accent3="accent3" accent4="accent4" accent5="accent5" accent6="accent6" hlink="hlink" folHlink="folHlink"/>
  <p:sldLayoutIdLst>
    <p:sldLayoutId id="2147483698"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mailto:mailtoshirinshoqli@gmail.com"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diagramColors" Target="../diagrams/colors1.xml"/><Relationship Id="rId11" Type="http://schemas.openxmlformats.org/officeDocument/2006/relationships/image" Target="../media/image9.png"/><Relationship Id="rId5" Type="http://schemas.openxmlformats.org/officeDocument/2006/relationships/diagramQuickStyle" Target="../diagrams/quickStyle1.xml"/><Relationship Id="rId10" Type="http://schemas.openxmlformats.org/officeDocument/2006/relationships/image" Target="../media/image8.png"/><Relationship Id="rId4" Type="http://schemas.openxmlformats.org/officeDocument/2006/relationships/diagramLayout" Target="../diagrams/layout1.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2.jpe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FBF-595F-4026-A059-56C37FD07C5A}"/>
              </a:ext>
            </a:extLst>
          </p:cNvPr>
          <p:cNvSpPr>
            <a:spLocks noGrp="1"/>
          </p:cNvSpPr>
          <p:nvPr>
            <p:ph type="title"/>
          </p:nvPr>
        </p:nvSpPr>
        <p:spPr>
          <a:xfrm>
            <a:off x="7208924" y="2632400"/>
            <a:ext cx="4361600" cy="1660800"/>
          </a:xfrm>
        </p:spPr>
        <p:txBody>
          <a:bodyPr/>
          <a:lstStyle/>
          <a:p>
            <a:pPr algn="ctr"/>
            <a:r>
              <a:rPr lang="fa-IR" sz="5400">
                <a:cs typeface="A Afsaneh" panose="02000700000000000000" pitchFamily="2" charset="-78"/>
              </a:rPr>
              <a:t>بررسی ویروس های کامپیوتری</a:t>
            </a:r>
            <a:endParaRPr lang="en-US" sz="5400">
              <a:cs typeface="A Afsaneh" panose="02000700000000000000" pitchFamily="2" charset="-78"/>
            </a:endParaRPr>
          </a:p>
        </p:txBody>
      </p:sp>
      <p:sp>
        <p:nvSpPr>
          <p:cNvPr id="3" name="Subtitle 2">
            <a:extLst>
              <a:ext uri="{FF2B5EF4-FFF2-40B4-BE49-F238E27FC236}">
                <a16:creationId xmlns:a16="http://schemas.microsoft.com/office/drawing/2014/main" id="{77FF99E6-D80A-423D-9A0D-9BA1877EEFF8}"/>
              </a:ext>
            </a:extLst>
          </p:cNvPr>
          <p:cNvSpPr>
            <a:spLocks noGrp="1"/>
          </p:cNvSpPr>
          <p:nvPr>
            <p:ph type="subTitle" idx="1"/>
          </p:nvPr>
        </p:nvSpPr>
        <p:spPr>
          <a:xfrm>
            <a:off x="1431331" y="3816428"/>
            <a:ext cx="4967736" cy="1723600"/>
          </a:xfrm>
        </p:spPr>
        <p:txBody>
          <a:bodyPr anchor="ctr"/>
          <a:lstStyle/>
          <a:p>
            <a:pPr algn="ctr"/>
            <a:r>
              <a:rPr lang="fa-IR" sz="3600">
                <a:cs typeface="A Afsaneh" panose="02000700000000000000" pitchFamily="2" charset="-78"/>
              </a:rPr>
              <a:t>گردآورنده: شیرین شغلی</a:t>
            </a:r>
          </a:p>
          <a:p>
            <a:pPr algn="ctr"/>
            <a:r>
              <a:rPr lang="fa-IR" sz="3600">
                <a:cs typeface="A Afsaneh" panose="02000700000000000000" pitchFamily="2" charset="-78"/>
              </a:rPr>
              <a:t>شماره دانشجویی:9625512123</a:t>
            </a:r>
          </a:p>
          <a:p>
            <a:pPr algn="ctr"/>
            <a:r>
              <a:rPr lang="fa-IR" sz="3600">
                <a:cs typeface="A Afsaneh" panose="02000700000000000000" pitchFamily="2" charset="-78"/>
              </a:rPr>
              <a:t>استاد راهنما: استاد روزگار</a:t>
            </a:r>
          </a:p>
        </p:txBody>
      </p:sp>
      <p:pic>
        <p:nvPicPr>
          <p:cNvPr id="1026" name="Picture 2" descr="Does Your Computer Have a Virus? Here's How to Check">
            <a:extLst>
              <a:ext uri="{FF2B5EF4-FFF2-40B4-BE49-F238E27FC236}">
                <a16:creationId xmlns:a16="http://schemas.microsoft.com/office/drawing/2014/main" id="{5F443714-7C3C-4368-B83F-643BA570777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5619" y1="88816" x2="45619" y2="88816"/>
                      </a14:backgroundRemoval>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250323" y="1368928"/>
            <a:ext cx="5329753" cy="2447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8278D2E-D236-40F5-ACA6-EFB1238DAC48}"/>
              </a:ext>
            </a:extLst>
          </p:cNvPr>
          <p:cNvSpPr>
            <a:spLocks noGrp="1"/>
          </p:cNvSpPr>
          <p:nvPr>
            <p:ph type="sldNum" sz="quarter" idx="10"/>
          </p:nvPr>
        </p:nvSpPr>
        <p:spPr/>
        <p:txBody>
          <a:bodyPr/>
          <a:lstStyle/>
          <a:p>
            <a:fld id="{3E2EEDFD-A1D8-4ACE-B98B-B9E9D32E6943}" type="slidenum">
              <a:rPr lang="en-US" smtClean="0"/>
              <a:t>1</a:t>
            </a:fld>
            <a:endParaRPr lang="en-US"/>
          </a:p>
        </p:txBody>
      </p:sp>
    </p:spTree>
    <p:extLst>
      <p:ext uri="{BB962C8B-B14F-4D97-AF65-F5344CB8AC3E}">
        <p14:creationId xmlns:p14="http://schemas.microsoft.com/office/powerpoint/2010/main" val="613754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0F60E2-E8C5-4502-9209-14408102C485}"/>
              </a:ext>
            </a:extLst>
          </p:cNvPr>
          <p:cNvSpPr txBox="1"/>
          <p:nvPr/>
        </p:nvSpPr>
        <p:spPr>
          <a:xfrm>
            <a:off x="6096000" y="199403"/>
            <a:ext cx="5780808" cy="52322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a-IR" sz="2800">
                <a:cs typeface="B Titr" panose="00000700000000000000" pitchFamily="2" charset="-78"/>
              </a:rPr>
              <a:t>متمایز کردن ویروس از نظر خصوصیات آن</a:t>
            </a:r>
            <a:endParaRPr lang="en-US" sz="2800">
              <a:cs typeface="B Titr" panose="00000700000000000000" pitchFamily="2" charset="-78"/>
            </a:endParaRPr>
          </a:p>
        </p:txBody>
      </p:sp>
      <p:graphicFrame>
        <p:nvGraphicFramePr>
          <p:cNvPr id="4" name="Diagram 3">
            <a:extLst>
              <a:ext uri="{FF2B5EF4-FFF2-40B4-BE49-F238E27FC236}">
                <a16:creationId xmlns:a16="http://schemas.microsoft.com/office/drawing/2014/main" id="{4E8372DC-58F0-4943-B7CF-00329058F43E}"/>
              </a:ext>
            </a:extLst>
          </p:cNvPr>
          <p:cNvGraphicFramePr/>
          <p:nvPr>
            <p:extLst>
              <p:ext uri="{D42A27DB-BD31-4B8C-83A1-F6EECF244321}">
                <p14:modId xmlns:p14="http://schemas.microsoft.com/office/powerpoint/2010/main" val="3017928898"/>
              </p:ext>
            </p:extLst>
          </p:nvPr>
        </p:nvGraphicFramePr>
        <p:xfrm>
          <a:off x="2803309" y="985292"/>
          <a:ext cx="6585382" cy="55174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760909DE-E15A-4052-93F1-41041274BBCA}"/>
              </a:ext>
            </a:extLst>
          </p:cNvPr>
          <p:cNvSpPr txBox="1"/>
          <p:nvPr/>
        </p:nvSpPr>
        <p:spPr>
          <a:xfrm>
            <a:off x="7443967" y="3883171"/>
            <a:ext cx="4748033" cy="830997"/>
          </a:xfrm>
          <a:prstGeom prst="rect">
            <a:avLst/>
          </a:prstGeom>
          <a:noFill/>
        </p:spPr>
        <p:txBody>
          <a:bodyPr wrap="square" rtlCol="0">
            <a:spAutoFit/>
          </a:bodyPr>
          <a:lstStyle/>
          <a:p>
            <a:pPr marL="285750" indent="-285750" algn="just" rtl="1">
              <a:buFont typeface="Arial" panose="020B0604020202020204" pitchFamily="34" charset="0"/>
              <a:buChar char="•"/>
            </a:pPr>
            <a:r>
              <a:rPr lang="ar-SA" sz="1600">
                <a:effectLst/>
                <a:latin typeface="Times New Roman" panose="02020603050405020304" pitchFamily="18" charset="0"/>
                <a:ea typeface="Times New Roman" panose="02020603050405020304" pitchFamily="18" charset="0"/>
                <a:cs typeface="B Titr" panose="00000700000000000000" pitchFamily="2" charset="-78"/>
              </a:rPr>
              <a:t>يک ويروس می‌تواند در حدود </a:t>
            </a:r>
            <a:r>
              <a:rPr lang="fa-IR" sz="1600">
                <a:effectLst/>
                <a:latin typeface="Times New Roman" panose="02020603050405020304" pitchFamily="18" charset="0"/>
                <a:ea typeface="Times New Roman" panose="02020603050405020304" pitchFamily="18" charset="0"/>
                <a:cs typeface="B Titr" panose="00000700000000000000" pitchFamily="2" charset="-78"/>
              </a:rPr>
              <a:t>۶۶</a:t>
            </a:r>
            <a:r>
              <a:rPr lang="ar-SA" sz="1600">
                <a:effectLst/>
                <a:latin typeface="Times New Roman" panose="02020603050405020304" pitchFamily="18" charset="0"/>
                <a:ea typeface="Times New Roman" panose="02020603050405020304" pitchFamily="18" charset="0"/>
                <a:cs typeface="B Titr" panose="00000700000000000000" pitchFamily="2" charset="-78"/>
              </a:rPr>
              <a:t> بايت</a:t>
            </a:r>
            <a:r>
              <a:rPr lang="fa-IR" sz="1600">
                <a:effectLst/>
                <a:latin typeface="Times New Roman" panose="02020603050405020304" pitchFamily="18" charset="0"/>
                <a:ea typeface="Times New Roman" panose="02020603050405020304" pitchFamily="18" charset="0"/>
                <a:cs typeface="B Titr" panose="00000700000000000000" pitchFamily="2" charset="-78"/>
              </a:rPr>
              <a:t> یا کوچکتر</a:t>
            </a:r>
            <a:r>
              <a:rPr lang="ar-SA" sz="1600">
                <a:effectLst/>
                <a:latin typeface="Times New Roman" panose="02020603050405020304" pitchFamily="18" charset="0"/>
                <a:ea typeface="Times New Roman" panose="02020603050405020304" pitchFamily="18" charset="0"/>
                <a:cs typeface="B Titr" panose="00000700000000000000" pitchFamily="2" charset="-78"/>
              </a:rPr>
              <a:t> باشد يا بزرگتر </a:t>
            </a:r>
            <a:r>
              <a:rPr lang="fa-IR" sz="1600">
                <a:effectLst/>
                <a:latin typeface="Times New Roman" panose="02020603050405020304" pitchFamily="18" charset="0"/>
                <a:ea typeface="Times New Roman" panose="02020603050405020304" pitchFamily="18" charset="0"/>
                <a:cs typeface="B Titr" panose="00000700000000000000" pitchFamily="2" charset="-78"/>
              </a:rPr>
              <a:t>و</a:t>
            </a:r>
            <a:r>
              <a:rPr lang="ar-SA" sz="1600">
                <a:effectLst/>
                <a:latin typeface="Times New Roman" panose="02020603050405020304" pitchFamily="18" charset="0"/>
                <a:ea typeface="Times New Roman" panose="02020603050405020304" pitchFamily="18" charset="0"/>
                <a:cs typeface="B Titr" panose="00000700000000000000" pitchFamily="2" charset="-78"/>
              </a:rPr>
              <a:t> در حدود </a:t>
            </a:r>
            <a:r>
              <a:rPr lang="fa-IR" sz="1600">
                <a:effectLst/>
                <a:latin typeface="Times New Roman" panose="02020603050405020304" pitchFamily="18" charset="0"/>
                <a:ea typeface="Times New Roman" panose="02020603050405020304" pitchFamily="18" charset="0"/>
                <a:cs typeface="B Titr" panose="00000700000000000000" pitchFamily="2" charset="-78"/>
              </a:rPr>
              <a:t>۴۰۹۶</a:t>
            </a:r>
            <a:r>
              <a:rPr lang="ar-SA" sz="1600">
                <a:effectLst/>
                <a:latin typeface="Times New Roman" panose="02020603050405020304" pitchFamily="18" charset="0"/>
                <a:ea typeface="Times New Roman" panose="02020603050405020304" pitchFamily="18" charset="0"/>
                <a:cs typeface="B Titr" panose="00000700000000000000" pitchFamily="2" charset="-78"/>
              </a:rPr>
              <a:t> بايت باشد. </a:t>
            </a:r>
            <a:r>
              <a:rPr lang="fa-IR" sz="1600">
                <a:effectLst/>
                <a:latin typeface="Times New Roman" panose="02020603050405020304" pitchFamily="18" charset="0"/>
                <a:ea typeface="Times New Roman" panose="02020603050405020304" pitchFamily="18" charset="0"/>
                <a:cs typeface="B Titr" panose="00000700000000000000" pitchFamily="2" charset="-78"/>
              </a:rPr>
              <a:t>البته </a:t>
            </a:r>
            <a:r>
              <a:rPr lang="ar-SA" sz="1600">
                <a:effectLst/>
                <a:latin typeface="Times New Roman" panose="02020603050405020304" pitchFamily="18" charset="0"/>
                <a:ea typeface="Times New Roman" panose="02020603050405020304" pitchFamily="18" charset="0"/>
                <a:cs typeface="B Titr" panose="00000700000000000000" pitchFamily="2" charset="-78"/>
              </a:rPr>
              <a:t>در مقايسه ب</a:t>
            </a:r>
            <a:r>
              <a:rPr lang="fa-IR" sz="1600">
                <a:effectLst/>
                <a:latin typeface="Times New Roman" panose="02020603050405020304" pitchFamily="18" charset="0"/>
                <a:ea typeface="Times New Roman" panose="02020603050405020304" pitchFamily="18" charset="0"/>
                <a:cs typeface="B Titr" panose="00000700000000000000" pitchFamily="2" charset="-78"/>
              </a:rPr>
              <a:t>ا </a:t>
            </a:r>
            <a:r>
              <a:rPr lang="ar-SA" sz="1600">
                <a:effectLst/>
                <a:latin typeface="Times New Roman" panose="02020603050405020304" pitchFamily="18" charset="0"/>
                <a:ea typeface="Times New Roman" panose="02020603050405020304" pitchFamily="18" charset="0"/>
                <a:cs typeface="B Titr" panose="00000700000000000000" pitchFamily="2" charset="-78"/>
              </a:rPr>
              <a:t>نرم‌افزارها يک ويروس بايد خيلی کوچک باشد</a:t>
            </a:r>
            <a:r>
              <a:rPr lang="en-US" sz="1600">
                <a:effectLst/>
                <a:latin typeface="Times New Roman" panose="02020603050405020304" pitchFamily="18" charset="0"/>
                <a:ea typeface="Times New Roman" panose="02020603050405020304" pitchFamily="18" charset="0"/>
                <a:cs typeface="B Titr" panose="00000700000000000000" pitchFamily="2" charset="-78"/>
              </a:rPr>
              <a:t>.</a:t>
            </a:r>
            <a:endParaRPr lang="en-US" sz="1200">
              <a:cs typeface="B Titr" panose="00000700000000000000" pitchFamily="2" charset="-78"/>
            </a:endParaRPr>
          </a:p>
        </p:txBody>
      </p:sp>
      <p:sp>
        <p:nvSpPr>
          <p:cNvPr id="17" name="TextBox 16">
            <a:extLst>
              <a:ext uri="{FF2B5EF4-FFF2-40B4-BE49-F238E27FC236}">
                <a16:creationId xmlns:a16="http://schemas.microsoft.com/office/drawing/2014/main" id="{387FDE92-88F5-43DE-8E04-19A3D3085D43}"/>
              </a:ext>
            </a:extLst>
          </p:cNvPr>
          <p:cNvSpPr txBox="1"/>
          <p:nvPr/>
        </p:nvSpPr>
        <p:spPr>
          <a:xfrm>
            <a:off x="6841299" y="1151541"/>
            <a:ext cx="2737694" cy="1077218"/>
          </a:xfrm>
          <a:prstGeom prst="rect">
            <a:avLst/>
          </a:prstGeom>
          <a:noFill/>
        </p:spPr>
        <p:txBody>
          <a:bodyPr wrap="square">
            <a:spAutoFit/>
          </a:bodyPr>
          <a:lstStyle/>
          <a:p>
            <a:pPr marL="285750" indent="-285750" algn="r" rtl="1">
              <a:buFont typeface="Arial" panose="020B0604020202020204" pitchFamily="34" charset="0"/>
              <a:buChar char="•"/>
            </a:pPr>
            <a:r>
              <a:rPr lang="en-US" sz="1600">
                <a:latin typeface="Arial Rounded MT Bold" panose="020F0704030504030204" pitchFamily="34" charset="0"/>
                <a:cs typeface="B Titr" panose="00000700000000000000" pitchFamily="2" charset="-78"/>
              </a:rPr>
              <a:t> overwrite</a:t>
            </a:r>
            <a:r>
              <a:rPr lang="fa-IR" sz="1600">
                <a:latin typeface="Arial Rounded MT Bold" panose="020F0704030504030204" pitchFamily="34" charset="0"/>
                <a:cs typeface="B Titr" panose="00000700000000000000" pitchFamily="2" charset="-78"/>
              </a:rPr>
              <a:t>کردن</a:t>
            </a:r>
            <a:endParaRPr lang="en-US" sz="1600">
              <a:latin typeface="Arial Rounded MT Bold" panose="020F0704030504030204" pitchFamily="34" charset="0"/>
              <a:cs typeface="B Titr" panose="00000700000000000000" pitchFamily="2" charset="-78"/>
            </a:endParaRPr>
          </a:p>
          <a:p>
            <a:pPr marL="285750" indent="-285750" algn="r" rtl="1">
              <a:buFont typeface="Arial" panose="020B0604020202020204" pitchFamily="34" charset="0"/>
              <a:buChar char="•"/>
            </a:pPr>
            <a:r>
              <a:rPr lang="fa-IR" sz="1600">
                <a:cs typeface="B Titr" panose="00000700000000000000" pitchFamily="2" charset="-78"/>
              </a:rPr>
              <a:t>الصاق کردن</a:t>
            </a:r>
            <a:endParaRPr lang="en-US" sz="1600">
              <a:cs typeface="B Titr" panose="00000700000000000000" pitchFamily="2" charset="-78"/>
            </a:endParaRPr>
          </a:p>
          <a:p>
            <a:pPr marL="285750" indent="-285750" algn="r" rtl="1">
              <a:buFont typeface="Arial" panose="020B0604020202020204" pitchFamily="34" charset="0"/>
              <a:buChar char="•"/>
            </a:pPr>
            <a:r>
              <a:rPr lang="fa-IR" sz="1600">
                <a:cs typeface="B Titr" panose="00000700000000000000" pitchFamily="2" charset="-78"/>
              </a:rPr>
              <a:t>آلوده کننده‌های ديسک</a:t>
            </a:r>
            <a:endParaRPr lang="en-US" sz="1600">
              <a:cs typeface="B Titr" panose="00000700000000000000" pitchFamily="2" charset="-78"/>
            </a:endParaRPr>
          </a:p>
          <a:p>
            <a:pPr marL="285750" indent="-285750" algn="r" rtl="1">
              <a:buFont typeface="Arial" panose="020B0604020202020204" pitchFamily="34" charset="0"/>
              <a:buChar char="•"/>
            </a:pPr>
            <a:endParaRPr lang="en-US" sz="1600">
              <a:latin typeface="Arial Rounded MT Bold" panose="020F0704030504030204" pitchFamily="34" charset="0"/>
              <a:cs typeface="B Titr" panose="00000700000000000000" pitchFamily="2" charset="-78"/>
            </a:endParaRPr>
          </a:p>
        </p:txBody>
      </p:sp>
      <p:sp>
        <p:nvSpPr>
          <p:cNvPr id="23" name="TextBox 22">
            <a:extLst>
              <a:ext uri="{FF2B5EF4-FFF2-40B4-BE49-F238E27FC236}">
                <a16:creationId xmlns:a16="http://schemas.microsoft.com/office/drawing/2014/main" id="{97D92A4E-E720-439D-986E-25183FDAA799}"/>
              </a:ext>
            </a:extLst>
          </p:cNvPr>
          <p:cNvSpPr txBox="1"/>
          <p:nvPr/>
        </p:nvSpPr>
        <p:spPr>
          <a:xfrm>
            <a:off x="296314" y="2064487"/>
            <a:ext cx="4640658" cy="2554545"/>
          </a:xfrm>
          <a:prstGeom prst="rect">
            <a:avLst/>
          </a:prstGeom>
          <a:noFill/>
        </p:spPr>
        <p:txBody>
          <a:bodyPr wrap="square">
            <a:spAutoFit/>
          </a:bodyPr>
          <a:lstStyle/>
          <a:p>
            <a:pPr marL="285750" indent="-285750" algn="just" rtl="1">
              <a:buFont typeface="Arial" panose="020B0604020202020204" pitchFamily="34" charset="0"/>
              <a:buChar char="•"/>
            </a:pPr>
            <a:r>
              <a:rPr lang="fa-IR" sz="1600">
                <a:cs typeface="B Titr" panose="00000700000000000000" pitchFamily="2" charset="-78"/>
              </a:rPr>
              <a:t>بعضی از ویروس ها در تاريخ معينی فعال می‌شوند. بعضی ديگر با اجرا شدن برنامه‌ای خاص اجرا می‌شوند و بعضی ديگر هنگامی خود را نمايان می‌کنند که ديگر فايلی برای آلوده کردن نمی‌يابند (يعنی همه فايلها آلوده شده‌اند)</a:t>
            </a:r>
          </a:p>
          <a:p>
            <a:pPr marL="285750" indent="-285750" algn="just" rtl="1">
              <a:buFont typeface="Arial" panose="020B0604020202020204" pitchFamily="34" charset="0"/>
              <a:buChar char="•"/>
            </a:pPr>
            <a:endParaRPr lang="fa-IR" sz="1600">
              <a:cs typeface="B Titr" panose="00000700000000000000" pitchFamily="2" charset="-78"/>
            </a:endParaRPr>
          </a:p>
          <a:p>
            <a:pPr marL="285750" indent="-285750" algn="just" rtl="1">
              <a:buFont typeface="Arial" panose="020B0604020202020204" pitchFamily="34" charset="0"/>
              <a:buChar char="•"/>
            </a:pPr>
            <a:r>
              <a:rPr lang="fa-IR" sz="1600">
                <a:cs typeface="B Titr" panose="00000700000000000000" pitchFamily="2" charset="-78"/>
              </a:rPr>
              <a:t>هر وقت که يک ويروس فعال می‌شود فعاليت‌هايی را که برايش معين شده است انجام می‌دهد که اينها را نتايج فعال شدن می‌ناميم. نتيجه‌ای که ممکن است ساده و بی‌ضرر باشد مانند نشان دادن يک پيغام يا بدانديشانه باشد و هارد سيستم را بی استفاده کند. </a:t>
            </a:r>
          </a:p>
        </p:txBody>
      </p:sp>
      <p:sp>
        <p:nvSpPr>
          <p:cNvPr id="2" name="Slide Number Placeholder 1">
            <a:extLst>
              <a:ext uri="{FF2B5EF4-FFF2-40B4-BE49-F238E27FC236}">
                <a16:creationId xmlns:a16="http://schemas.microsoft.com/office/drawing/2014/main" id="{E16E5783-04F5-4410-9C28-5B907F82F253}"/>
              </a:ext>
            </a:extLst>
          </p:cNvPr>
          <p:cNvSpPr>
            <a:spLocks noGrp="1"/>
          </p:cNvSpPr>
          <p:nvPr>
            <p:ph type="sldNum" sz="quarter" idx="10"/>
          </p:nvPr>
        </p:nvSpPr>
        <p:spPr/>
        <p:txBody>
          <a:bodyPr/>
          <a:lstStyle/>
          <a:p>
            <a:fld id="{3E2EEDFD-A1D8-4ACE-B98B-B9E9D32E6943}" type="slidenum">
              <a:rPr lang="en-US" smtClean="0"/>
              <a:t>10</a:t>
            </a:fld>
            <a:endParaRPr lang="en-US"/>
          </a:p>
        </p:txBody>
      </p:sp>
    </p:spTree>
    <p:extLst>
      <p:ext uri="{BB962C8B-B14F-4D97-AF65-F5344CB8AC3E}">
        <p14:creationId xmlns:p14="http://schemas.microsoft.com/office/powerpoint/2010/main" val="2946682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9322F8-A239-4568-8C1B-A1EA9496C791}"/>
              </a:ext>
            </a:extLst>
          </p:cNvPr>
          <p:cNvSpPr txBox="1"/>
          <p:nvPr/>
        </p:nvSpPr>
        <p:spPr>
          <a:xfrm>
            <a:off x="1187594" y="1904596"/>
            <a:ext cx="9816811" cy="3416320"/>
          </a:xfrm>
          <a:prstGeom prst="rect">
            <a:avLst/>
          </a:prstGeom>
          <a:noFill/>
        </p:spPr>
        <p:txBody>
          <a:bodyPr wrap="square">
            <a:spAutoFit/>
          </a:bodyPr>
          <a:lstStyle/>
          <a:p>
            <a:pPr algn="just" rtl="1"/>
            <a:r>
              <a:rPr lang="en-US" sz="1800">
                <a:solidFill>
                  <a:srgbClr val="FF0000"/>
                </a:solidFill>
                <a:latin typeface="Arial Rounded MT Bold" panose="020F0704030504030204" pitchFamily="34" charset="0"/>
                <a:cs typeface="B Titr" panose="00000700000000000000" pitchFamily="2" charset="-78"/>
              </a:rPr>
              <a:t>ویروس های کامپیوتری بوت سکتور (Boot Sector Virus)</a:t>
            </a:r>
          </a:p>
          <a:p>
            <a:pPr algn="just" rtl="1"/>
            <a:r>
              <a:rPr lang="en-US" sz="1800">
                <a:latin typeface="Arial Rounded MT Bold" panose="020F0704030504030204" pitchFamily="34" charset="0"/>
                <a:cs typeface="B Titr" panose="00000700000000000000" pitchFamily="2" charset="-78"/>
              </a:rPr>
              <a:t>این نوع از ویروس های کامپیوتری ، از خطرناک‌ترین ویروس‌ها به حساب می‌آیند زیرا با آلوده کردن بوت اصلی سیستم عامل، پاکسازی را تقریباً غیرممکن می‌سازند. قربانی این ویروس‌ها معمولاً مجبور خواهد بود </a:t>
            </a:r>
            <a:r>
              <a:rPr lang="en-US" sz="1800">
                <a:solidFill>
                  <a:schemeClr val="accent3">
                    <a:lumMod val="50000"/>
                  </a:schemeClr>
                </a:solidFill>
                <a:latin typeface="Arial Rounded MT Bold" panose="020F0704030504030204" pitchFamily="34" charset="0"/>
                <a:cs typeface="B Titr" panose="00000700000000000000" pitchFamily="2" charset="-78"/>
              </a:rPr>
              <a:t>سیستم خود را format کند</a:t>
            </a:r>
            <a:r>
              <a:rPr lang="en-US" sz="1800">
                <a:latin typeface="Arial Rounded MT Bold" panose="020F0704030504030204" pitchFamily="34" charset="0"/>
                <a:cs typeface="B Titr" panose="00000700000000000000" pitchFamily="2" charset="-78"/>
              </a:rPr>
              <a:t>.</a:t>
            </a:r>
            <a:r>
              <a:rPr lang="fa-IR" sz="1800">
                <a:latin typeface="Arial Rounded MT Bold" panose="020F0704030504030204" pitchFamily="34" charset="0"/>
                <a:cs typeface="B Titr" panose="00000700000000000000" pitchFamily="2" charset="-78"/>
              </a:rPr>
              <a:t> </a:t>
            </a:r>
            <a:r>
              <a:rPr lang="en-US" sz="1800">
                <a:latin typeface="Arial Rounded MT Bold" panose="020F0704030504030204" pitchFamily="34" charset="0"/>
                <a:cs typeface="B Titr" panose="00000700000000000000" pitchFamily="2" charset="-78"/>
              </a:rPr>
              <a:t>علاوه بر تخریب، </a:t>
            </a:r>
            <a:r>
              <a:rPr lang="en-US" sz="1800">
                <a:solidFill>
                  <a:schemeClr val="accent3">
                    <a:lumMod val="50000"/>
                  </a:schemeClr>
                </a:solidFill>
                <a:latin typeface="Arial Rounded MT Bold" panose="020F0704030504030204" pitchFamily="34" charset="0"/>
                <a:cs typeface="B Titr" panose="00000700000000000000" pitchFamily="2" charset="-78"/>
              </a:rPr>
              <a:t>رمزگذاری فایل‌های بوت </a:t>
            </a:r>
            <a:r>
              <a:rPr lang="en-US" sz="1800">
                <a:latin typeface="Arial Rounded MT Bold" panose="020F0704030504030204" pitchFamily="34" charset="0"/>
                <a:cs typeface="B Titr" panose="00000700000000000000" pitchFamily="2" charset="-78"/>
              </a:rPr>
              <a:t>نیز از دیگر روش‌های عملکرد این ویروس‌هاست. این ویروس‌ها از سال ۱۹۹۰ تاکنون عمدتاً از طریق ابزارهایی همچون فلاپی دیسک و فلش مموری‌ به سیستم قربانیان خود نفوذ کرده‌اند</a:t>
            </a:r>
            <a:r>
              <a:rPr lang="fa-IR" sz="1800">
                <a:latin typeface="Arial Rounded MT Bold" panose="020F0704030504030204" pitchFamily="34" charset="0"/>
                <a:cs typeface="B Titr" panose="00000700000000000000" pitchFamily="2" charset="-78"/>
              </a:rPr>
              <a:t>.</a:t>
            </a:r>
          </a:p>
          <a:p>
            <a:pPr algn="just" rtl="1"/>
            <a:endParaRPr lang="en-US" sz="1800">
              <a:latin typeface="Arial Rounded MT Bold" panose="020F0704030504030204" pitchFamily="34" charset="0"/>
              <a:cs typeface="B Titr" panose="00000700000000000000" pitchFamily="2" charset="-78"/>
            </a:endParaRPr>
          </a:p>
          <a:p>
            <a:pPr algn="just" rtl="1"/>
            <a:r>
              <a:rPr lang="en-US" sz="1800">
                <a:solidFill>
                  <a:srgbClr val="FF0000"/>
                </a:solidFill>
                <a:latin typeface="Arial Rounded MT Bold" panose="020F0704030504030204" pitchFamily="34" charset="0"/>
                <a:cs typeface="B Titr" panose="00000700000000000000" pitchFamily="2" charset="-78"/>
              </a:rPr>
              <a:t>ویروس های کامپیوتری  عملکرد مستقیم (Direct Action Virus)</a:t>
            </a:r>
          </a:p>
          <a:p>
            <a:pPr algn="just" rtl="1"/>
            <a:r>
              <a:rPr lang="en-US" sz="1800">
                <a:latin typeface="Arial Rounded MT Bold" panose="020F0704030504030204" pitchFamily="34" charset="0"/>
                <a:cs typeface="B Titr" panose="00000700000000000000" pitchFamily="2" charset="-78"/>
              </a:rPr>
              <a:t>این ویروس‌ها تا زمانی که </a:t>
            </a:r>
            <a:r>
              <a:rPr lang="en-US" sz="1800">
                <a:solidFill>
                  <a:schemeClr val="accent3">
                    <a:lumMod val="50000"/>
                  </a:schemeClr>
                </a:solidFill>
                <a:latin typeface="Arial Rounded MT Bold" panose="020F0704030504030204" pitchFamily="34" charset="0"/>
                <a:cs typeface="B Titr" panose="00000700000000000000" pitchFamily="2" charset="-78"/>
              </a:rPr>
              <a:t>کاربر ناخواسته فرمان اجرای آنها را صادر نکند، اجرایی نمی‌شوند </a:t>
            </a:r>
            <a:r>
              <a:rPr lang="en-US" sz="1800">
                <a:latin typeface="Arial Rounded MT Bold" panose="020F0704030504030204" pitchFamily="34" charset="0"/>
                <a:cs typeface="B Titr" panose="00000700000000000000" pitchFamily="2" charset="-78"/>
              </a:rPr>
              <a:t>و معمولاً از طریق فایل‌هایی با فرمت‌های exe و com منتقل می‌شوند. این ویروس‌ها معمولاً بعد از فعال‌سازی اقدام به تکثیر خود می‌کنند. تأثیر این نوع از ویروس‌ها معمولاً به شکل غیرفعال‌سازی برخی از فایل‌ها دیده می‌شود و </a:t>
            </a:r>
            <a:r>
              <a:rPr lang="en-US" sz="1800">
                <a:solidFill>
                  <a:schemeClr val="accent3">
                    <a:lumMod val="50000"/>
                  </a:schemeClr>
                </a:solidFill>
                <a:latin typeface="Arial Rounded MT Bold" panose="020F0704030504030204" pitchFamily="34" charset="0"/>
                <a:cs typeface="B Titr" panose="00000700000000000000" pitchFamily="2" charset="-78"/>
              </a:rPr>
              <a:t>معمولاً تخریب بی‌بازگشتی را در سیستم ایجاد نمی‌کنند</a:t>
            </a:r>
            <a:r>
              <a:rPr lang="en-US" sz="1800">
                <a:latin typeface="Arial Rounded MT Bold" panose="020F0704030504030204" pitchFamily="34" charset="0"/>
                <a:cs typeface="B Titr" panose="00000700000000000000" pitchFamily="2" charset="-78"/>
              </a:rPr>
              <a:t>. فایل‌های آلوده‌شده نیز پس از اجرای آنتی‌ویروس‌ها پاکسازی و مجدداً قابل استفاده خواهند بو</a:t>
            </a:r>
            <a:r>
              <a:rPr lang="fa-IR" sz="1800">
                <a:latin typeface="Arial Rounded MT Bold" panose="020F0704030504030204" pitchFamily="34" charset="0"/>
                <a:cs typeface="B Titr" panose="00000700000000000000" pitchFamily="2" charset="-78"/>
              </a:rPr>
              <a:t>د.</a:t>
            </a:r>
            <a:endParaRPr lang="en-US" sz="1800">
              <a:latin typeface="Arial Rounded MT Bold" panose="020F0704030504030204" pitchFamily="34" charset="0"/>
              <a:cs typeface="B Titr" panose="00000700000000000000" pitchFamily="2" charset="-78"/>
            </a:endParaRPr>
          </a:p>
        </p:txBody>
      </p:sp>
      <p:cxnSp>
        <p:nvCxnSpPr>
          <p:cNvPr id="10" name="Connector: Curved 9">
            <a:extLst>
              <a:ext uri="{FF2B5EF4-FFF2-40B4-BE49-F238E27FC236}">
                <a16:creationId xmlns:a16="http://schemas.microsoft.com/office/drawing/2014/main" id="{ED0B0301-5FEC-4EFE-AD56-8D10684EBE11}"/>
              </a:ext>
            </a:extLst>
          </p:cNvPr>
          <p:cNvCxnSpPr>
            <a:cxnSpLocks/>
          </p:cNvCxnSpPr>
          <p:nvPr/>
        </p:nvCxnSpPr>
        <p:spPr>
          <a:xfrm flipV="1">
            <a:off x="4270664" y="1454728"/>
            <a:ext cx="1305789" cy="685799"/>
          </a:xfrm>
          <a:prstGeom prst="curvedConnector3">
            <a:avLst>
              <a:gd name="adj1" fmla="val -61406"/>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57296993-9904-4097-BC21-015E8C25FB92}"/>
              </a:ext>
            </a:extLst>
          </p:cNvPr>
          <p:cNvSpPr txBox="1"/>
          <p:nvPr/>
        </p:nvSpPr>
        <p:spPr>
          <a:xfrm>
            <a:off x="5777128" y="1012797"/>
            <a:ext cx="5026602" cy="784830"/>
          </a:xfrm>
          <a:prstGeom prst="rect">
            <a:avLst/>
          </a:prstGeom>
          <a:noFill/>
        </p:spPr>
        <p:txBody>
          <a:bodyPr wrap="square">
            <a:spAutoFit/>
          </a:bodyPr>
          <a:lstStyle/>
          <a:p>
            <a:pPr algn="just" rtl="1"/>
            <a:r>
              <a:rPr lang="en-US" sz="1500">
                <a:latin typeface="Arial Rounded MT Bold" panose="020F0704030504030204" pitchFamily="34" charset="0"/>
                <a:cs typeface="B Titr" panose="00000700000000000000" pitchFamily="2" charset="-78"/>
              </a:rPr>
              <a:t>Boot Sector</a:t>
            </a:r>
            <a:r>
              <a:rPr lang="fa-IR" sz="1500">
                <a:latin typeface="Arial Rounded MT Bold" panose="020F0704030504030204" pitchFamily="34" charset="0"/>
                <a:cs typeface="B Titr" panose="00000700000000000000" pitchFamily="2" charset="-78"/>
              </a:rPr>
              <a:t> </a:t>
            </a:r>
            <a:r>
              <a:rPr lang="en-US" sz="1500">
                <a:latin typeface="Arial Rounded MT Bold" panose="020F0704030504030204" pitchFamily="34" charset="0"/>
                <a:cs typeface="B Titr" panose="00000700000000000000" pitchFamily="2" charset="-78"/>
              </a:rPr>
              <a:t> </a:t>
            </a:r>
            <a:r>
              <a:rPr lang="fa-IR" sz="1500">
                <a:latin typeface="Arial Rounded MT Bold" panose="020F0704030504030204" pitchFamily="34" charset="0"/>
                <a:cs typeface="B Titr" panose="00000700000000000000" pitchFamily="2" charset="-78"/>
              </a:rPr>
              <a:t>یا سکتور بوت همانطور که از نامش نیز مشخص است قسمتی(سکتور) فیزیکی بر روی هارد دیسک است که شامل اطلاعاتی مانند چگونگی شروع بوت شدن سیستم عامل میباشد.</a:t>
            </a:r>
            <a:endParaRPr lang="en-US" sz="1500">
              <a:latin typeface="Arial Rounded MT Bold" panose="020F0704030504030204" pitchFamily="34" charset="0"/>
              <a:cs typeface="B Titr" panose="00000700000000000000" pitchFamily="2" charset="-78"/>
            </a:endParaRPr>
          </a:p>
        </p:txBody>
      </p:sp>
      <p:sp>
        <p:nvSpPr>
          <p:cNvPr id="2" name="TextBox 1">
            <a:extLst>
              <a:ext uri="{FF2B5EF4-FFF2-40B4-BE49-F238E27FC236}">
                <a16:creationId xmlns:a16="http://schemas.microsoft.com/office/drawing/2014/main" id="{D524401E-4460-4274-BF54-381481DC21CB}"/>
              </a:ext>
            </a:extLst>
          </p:cNvPr>
          <p:cNvSpPr txBox="1"/>
          <p:nvPr/>
        </p:nvSpPr>
        <p:spPr>
          <a:xfrm>
            <a:off x="8290429" y="436093"/>
            <a:ext cx="2712028" cy="523220"/>
          </a:xfrm>
          <a:prstGeom prst="rect">
            <a:avLst/>
          </a:prstGeom>
          <a:noFill/>
        </p:spPr>
        <p:txBody>
          <a:bodyPr wrap="square" rtlCol="0">
            <a:spAutoFit/>
          </a:bodyPr>
          <a:lstStyle/>
          <a:p>
            <a:pPr algn="r"/>
            <a:r>
              <a:rPr lang="fa-IR" sz="2800">
                <a:cs typeface="B Titr" panose="00000700000000000000" pitchFamily="2" charset="-78"/>
              </a:rPr>
              <a:t>انواع ویروس ها</a:t>
            </a:r>
            <a:endParaRPr lang="en-US" sz="2800">
              <a:cs typeface="B Titr" panose="00000700000000000000" pitchFamily="2" charset="-78"/>
            </a:endParaRPr>
          </a:p>
        </p:txBody>
      </p:sp>
      <p:sp>
        <p:nvSpPr>
          <p:cNvPr id="4" name="Slide Number Placeholder 3">
            <a:extLst>
              <a:ext uri="{FF2B5EF4-FFF2-40B4-BE49-F238E27FC236}">
                <a16:creationId xmlns:a16="http://schemas.microsoft.com/office/drawing/2014/main" id="{49BB37AD-95D4-4EA2-8DAF-B0ACE6B630EB}"/>
              </a:ext>
            </a:extLst>
          </p:cNvPr>
          <p:cNvSpPr>
            <a:spLocks noGrp="1"/>
          </p:cNvSpPr>
          <p:nvPr>
            <p:ph type="sldNum" sz="quarter" idx="10"/>
          </p:nvPr>
        </p:nvSpPr>
        <p:spPr/>
        <p:txBody>
          <a:bodyPr/>
          <a:lstStyle/>
          <a:p>
            <a:fld id="{3E2EEDFD-A1D8-4ACE-B98B-B9E9D32E6943}" type="slidenum">
              <a:rPr lang="en-US" smtClean="0"/>
              <a:t>11</a:t>
            </a:fld>
            <a:endParaRPr lang="en-US"/>
          </a:p>
        </p:txBody>
      </p:sp>
    </p:spTree>
    <p:extLst>
      <p:ext uri="{BB962C8B-B14F-4D97-AF65-F5344CB8AC3E}">
        <p14:creationId xmlns:p14="http://schemas.microsoft.com/office/powerpoint/2010/main" val="903670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13A20C-81C7-4982-BC61-D9890F7A4686}"/>
              </a:ext>
            </a:extLst>
          </p:cNvPr>
          <p:cNvPicPr>
            <a:picLocks noChangeAspect="1"/>
          </p:cNvPicPr>
          <p:nvPr/>
        </p:nvPicPr>
        <p:blipFill>
          <a:blip r:embed="rId2"/>
          <a:stretch>
            <a:fillRect/>
          </a:stretch>
        </p:blipFill>
        <p:spPr>
          <a:xfrm>
            <a:off x="558190" y="685800"/>
            <a:ext cx="11075620" cy="5486399"/>
          </a:xfrm>
          <a:prstGeom prst="rect">
            <a:avLst/>
          </a:prstGeom>
        </p:spPr>
      </p:pic>
      <p:sp>
        <p:nvSpPr>
          <p:cNvPr id="3" name="Slide Number Placeholder 2">
            <a:extLst>
              <a:ext uri="{FF2B5EF4-FFF2-40B4-BE49-F238E27FC236}">
                <a16:creationId xmlns:a16="http://schemas.microsoft.com/office/drawing/2014/main" id="{A90FA103-872E-43C3-AE33-C7106F1C9FB8}"/>
              </a:ext>
            </a:extLst>
          </p:cNvPr>
          <p:cNvSpPr>
            <a:spLocks noGrp="1"/>
          </p:cNvSpPr>
          <p:nvPr>
            <p:ph type="sldNum" sz="quarter" idx="10"/>
          </p:nvPr>
        </p:nvSpPr>
        <p:spPr/>
        <p:txBody>
          <a:bodyPr/>
          <a:lstStyle/>
          <a:p>
            <a:fld id="{3E2EEDFD-A1D8-4ACE-B98B-B9E9D32E6943}" type="slidenum">
              <a:rPr lang="en-US" smtClean="0"/>
              <a:t>12</a:t>
            </a:fld>
            <a:endParaRPr lang="en-US"/>
          </a:p>
        </p:txBody>
      </p:sp>
    </p:spTree>
    <p:extLst>
      <p:ext uri="{BB962C8B-B14F-4D97-AF65-F5344CB8AC3E}">
        <p14:creationId xmlns:p14="http://schemas.microsoft.com/office/powerpoint/2010/main" val="490874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7D009D-2878-4F99-8886-C1F9B0AA0CC5}"/>
              </a:ext>
            </a:extLst>
          </p:cNvPr>
          <p:cNvSpPr txBox="1"/>
          <p:nvPr/>
        </p:nvSpPr>
        <p:spPr>
          <a:xfrm>
            <a:off x="1191490" y="1055959"/>
            <a:ext cx="9809019" cy="3693319"/>
          </a:xfrm>
          <a:prstGeom prst="rect">
            <a:avLst/>
          </a:prstGeom>
          <a:noFill/>
        </p:spPr>
        <p:txBody>
          <a:bodyPr wrap="square">
            <a:spAutoFit/>
          </a:bodyPr>
          <a:lstStyle/>
          <a:p>
            <a:pPr algn="just" rtl="1"/>
            <a:r>
              <a:rPr lang="en-US" sz="1800">
                <a:solidFill>
                  <a:srgbClr val="FF0000"/>
                </a:solidFill>
                <a:latin typeface="Arial Rounded MT Bold" panose="020F0704030504030204" pitchFamily="34" charset="0"/>
                <a:cs typeface="B Titr" panose="00000700000000000000" pitchFamily="2" charset="-78"/>
              </a:rPr>
              <a:t>ویروس‌های رزیدنت (Resident Virus)</a:t>
            </a:r>
          </a:p>
          <a:p>
            <a:pPr algn="just" rtl="1"/>
            <a:r>
              <a:rPr lang="en-US" sz="1800">
                <a:latin typeface="Arial Rounded MT Bold" panose="020F0704030504030204" pitchFamily="34" charset="0"/>
                <a:cs typeface="B Titr" panose="00000700000000000000" pitchFamily="2" charset="-78"/>
              </a:rPr>
              <a:t>این نوع از ویروس‌ها، برخلاف ویروس‌های عملکرد مستقیم، برای نصب و انتشار خود</a:t>
            </a:r>
            <a:r>
              <a:rPr lang="en-US" sz="1800">
                <a:solidFill>
                  <a:schemeClr val="accent3">
                    <a:lumMod val="50000"/>
                  </a:schemeClr>
                </a:solidFill>
                <a:latin typeface="Arial Rounded MT Bold" panose="020F0704030504030204" pitchFamily="34" charset="0"/>
                <a:cs typeface="B Titr" panose="00000700000000000000" pitchFamily="2" charset="-78"/>
              </a:rPr>
              <a:t> نیازی به اقدام قربانی ندارند. </a:t>
            </a:r>
            <a:r>
              <a:rPr lang="en-US" sz="1800">
                <a:latin typeface="Arial Rounded MT Bold" panose="020F0704030504030204" pitchFamily="34" charset="0"/>
                <a:cs typeface="B Titr" panose="00000700000000000000" pitchFamily="2" charset="-78"/>
              </a:rPr>
              <a:t>آنها بلافاصله بعد از ورود به سیستم دست به کار می‌شوند و به طور اتوماتیک اقدام به نصب و انتشار خود در سیستم می‌کنند.</a:t>
            </a:r>
          </a:p>
          <a:p>
            <a:pPr algn="just" rtl="1"/>
            <a:endParaRPr lang="en-US" sz="1800">
              <a:latin typeface="Arial Rounded MT Bold" panose="020F0704030504030204" pitchFamily="34" charset="0"/>
              <a:cs typeface="B Titr" panose="00000700000000000000" pitchFamily="2" charset="-78"/>
            </a:endParaRPr>
          </a:p>
          <a:p>
            <a:pPr algn="just" rtl="1"/>
            <a:r>
              <a:rPr lang="en-US" sz="1800">
                <a:latin typeface="Arial Rounded MT Bold" panose="020F0704030504030204" pitchFamily="34" charset="0"/>
                <a:cs typeface="B Titr" panose="00000700000000000000" pitchFamily="2" charset="-78"/>
              </a:rPr>
              <a:t>این ویروس‌ها گاهی با سرعت بالا شروع به تکثیر می‌کنند که این امر گاهی به شناسایی آنها توسط نرم‌افزارهای امنیتی کمک می‌کند اما در مواردی هم اقدام به انتشار تدریجی می‌کنند که این مسئله شناسایی آنها را به شدت دشوار می‌کند. در نسخه‌های پیشرفته و خطرناک، ویروس حتی می‌تواند </a:t>
            </a:r>
            <a:r>
              <a:rPr lang="en-US" sz="1800">
                <a:solidFill>
                  <a:schemeClr val="accent3">
                    <a:lumMod val="50000"/>
                  </a:schemeClr>
                </a:solidFill>
                <a:latin typeface="Arial Rounded MT Bold" panose="020F0704030504030204" pitchFamily="34" charset="0"/>
                <a:cs typeface="B Titr" panose="00000700000000000000" pitchFamily="2" charset="-78"/>
              </a:rPr>
              <a:t>خود را به نرم‌افزار آنتی‌ویروس متصل کند و همزمان با اسکن فایل‌ها، آنها را آلوده سازد.</a:t>
            </a:r>
          </a:p>
          <a:p>
            <a:pPr algn="just" rtl="1"/>
            <a:endParaRPr lang="en-US" sz="1800">
              <a:latin typeface="Arial Rounded MT Bold" panose="020F0704030504030204" pitchFamily="34" charset="0"/>
              <a:cs typeface="B Titr" panose="00000700000000000000" pitchFamily="2" charset="-78"/>
            </a:endParaRPr>
          </a:p>
          <a:p>
            <a:pPr algn="just" rtl="1"/>
            <a:r>
              <a:rPr lang="en-US" sz="1800">
                <a:latin typeface="Arial Rounded MT Bold" panose="020F0704030504030204" pitchFamily="34" charset="0"/>
                <a:cs typeface="B Titr" panose="00000700000000000000" pitchFamily="2" charset="-78"/>
              </a:rPr>
              <a:t>نکته حائز اهمیت در مورد این ویرس‌ها این است که گاهی حتی با شناسایی و پاکسازی منشاء آلودگی، ویروس </a:t>
            </a:r>
            <a:r>
              <a:rPr lang="en-US" sz="1800">
                <a:solidFill>
                  <a:schemeClr val="accent3">
                    <a:lumMod val="50000"/>
                  </a:schemeClr>
                </a:solidFill>
                <a:latin typeface="Arial Rounded MT Bold" panose="020F0704030504030204" pitchFamily="34" charset="0"/>
                <a:cs typeface="B Titr" panose="00000700000000000000" pitchFamily="2" charset="-78"/>
              </a:rPr>
              <a:t>همچنان به حیات خود ادامه می‌دهد</a:t>
            </a:r>
            <a:r>
              <a:rPr lang="en-US" sz="1800">
                <a:latin typeface="Arial Rounded MT Bold" panose="020F0704030504030204" pitchFamily="34" charset="0"/>
                <a:cs typeface="B Titr" panose="00000700000000000000" pitchFamily="2" charset="-78"/>
              </a:rPr>
              <a:t> و حذف آن در پاره‌ای از موارد با استفاده از نرم‌افزارهای امنیتی ممکن نیست. استفاده از پچ‌های امنیتی سیستم‌عامل‌ها و یا بهره‌گیری از آنتی ویروس‌های لایو که از سیستم‌عامل دیگری استفاده می‌کنند، آخرین راه‌های ترمیم سیستم به حساب می‌آید.</a:t>
            </a:r>
          </a:p>
        </p:txBody>
      </p:sp>
      <p:pic>
        <p:nvPicPr>
          <p:cNvPr id="7" name="Picture 6">
            <a:extLst>
              <a:ext uri="{FF2B5EF4-FFF2-40B4-BE49-F238E27FC236}">
                <a16:creationId xmlns:a16="http://schemas.microsoft.com/office/drawing/2014/main" id="{226307FD-966D-4D3D-9E62-2B9E1FAAA48B}"/>
              </a:ext>
            </a:extLst>
          </p:cNvPr>
          <p:cNvPicPr>
            <a:picLocks noChangeAspect="1"/>
          </p:cNvPicPr>
          <p:nvPr/>
        </p:nvPicPr>
        <p:blipFill>
          <a:blip r:embed="rId2"/>
          <a:stretch>
            <a:fillRect/>
          </a:stretch>
        </p:blipFill>
        <p:spPr>
          <a:xfrm>
            <a:off x="2512868" y="4582391"/>
            <a:ext cx="4636077" cy="2079246"/>
          </a:xfrm>
          <a:prstGeom prst="rect">
            <a:avLst/>
          </a:prstGeom>
          <a:ln w="38100">
            <a:solidFill>
              <a:schemeClr val="tx1"/>
            </a:solidFill>
          </a:ln>
        </p:spPr>
      </p:pic>
      <p:sp>
        <p:nvSpPr>
          <p:cNvPr id="2" name="Slide Number Placeholder 1">
            <a:extLst>
              <a:ext uri="{FF2B5EF4-FFF2-40B4-BE49-F238E27FC236}">
                <a16:creationId xmlns:a16="http://schemas.microsoft.com/office/drawing/2014/main" id="{7A28E022-F2DF-41F4-A357-3253708D777A}"/>
              </a:ext>
            </a:extLst>
          </p:cNvPr>
          <p:cNvSpPr>
            <a:spLocks noGrp="1"/>
          </p:cNvSpPr>
          <p:nvPr>
            <p:ph type="sldNum" sz="quarter" idx="10"/>
          </p:nvPr>
        </p:nvSpPr>
        <p:spPr/>
        <p:txBody>
          <a:bodyPr/>
          <a:lstStyle/>
          <a:p>
            <a:fld id="{3E2EEDFD-A1D8-4ACE-B98B-B9E9D32E6943}" type="slidenum">
              <a:rPr lang="en-US" smtClean="0"/>
              <a:t>13</a:t>
            </a:fld>
            <a:endParaRPr lang="en-US"/>
          </a:p>
        </p:txBody>
      </p:sp>
    </p:spTree>
    <p:extLst>
      <p:ext uri="{BB962C8B-B14F-4D97-AF65-F5344CB8AC3E}">
        <p14:creationId xmlns:p14="http://schemas.microsoft.com/office/powerpoint/2010/main" val="1975447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C5C31-DEE6-4DA3-9C8D-7860209C2C5A}"/>
              </a:ext>
            </a:extLst>
          </p:cNvPr>
          <p:cNvSpPr txBox="1"/>
          <p:nvPr/>
        </p:nvSpPr>
        <p:spPr>
          <a:xfrm>
            <a:off x="1163782" y="1097504"/>
            <a:ext cx="9816811" cy="4247317"/>
          </a:xfrm>
          <a:prstGeom prst="rect">
            <a:avLst/>
          </a:prstGeom>
          <a:noFill/>
        </p:spPr>
        <p:txBody>
          <a:bodyPr wrap="square">
            <a:spAutoFit/>
          </a:bodyPr>
          <a:lstStyle/>
          <a:p>
            <a:pPr algn="just" rtl="1"/>
            <a:r>
              <a:rPr lang="en-US" sz="1800">
                <a:solidFill>
                  <a:srgbClr val="FF0000"/>
                </a:solidFill>
                <a:latin typeface="Arial Rounded MT Bold" panose="020F0704030504030204" pitchFamily="34" charset="0"/>
                <a:cs typeface="B Titr" panose="00000700000000000000" pitchFamily="2" charset="-78"/>
              </a:rPr>
              <a:t> ویروس‌های چندوجهی (Multipartite Virus)</a:t>
            </a:r>
          </a:p>
          <a:p>
            <a:pPr algn="just" rtl="1"/>
            <a:r>
              <a:rPr lang="en-US" sz="1800">
                <a:latin typeface="Arial Rounded MT Bold" panose="020F0704030504030204" pitchFamily="34" charset="0"/>
                <a:cs typeface="B Titr" panose="00000700000000000000" pitchFamily="2" charset="-78"/>
              </a:rPr>
              <a:t>این ویروس‌ها به طور معمول از چندین روش توزیع بهره می‌گیرند. همچنین می‌توانند ضمن آلوده‌سازی فایل‌ها، در بخش بوت سیستم نیز نفوذ کنند. آنچه به دشواری مقابله با این نوع ویروس‌ها می‌افزاید، </a:t>
            </a:r>
            <a:r>
              <a:rPr lang="en-US" sz="1800">
                <a:solidFill>
                  <a:schemeClr val="accent3">
                    <a:lumMod val="50000"/>
                  </a:schemeClr>
                </a:solidFill>
                <a:latin typeface="Arial Rounded MT Bold" panose="020F0704030504030204" pitchFamily="34" charset="0"/>
                <a:cs typeface="B Titr" panose="00000700000000000000" pitchFamily="2" charset="-78"/>
              </a:rPr>
              <a:t>امکان مخفی‌سازی آنها در قسمت بوت سیستم</a:t>
            </a:r>
            <a:r>
              <a:rPr lang="en-US" sz="1800">
                <a:latin typeface="Arial Rounded MT Bold" panose="020F0704030504030204" pitchFamily="34" charset="0"/>
                <a:cs typeface="B Titr" panose="00000700000000000000" pitchFamily="2" charset="-78"/>
              </a:rPr>
              <a:t> است. این ویروس‌ها </a:t>
            </a:r>
            <a:r>
              <a:rPr lang="en-US" sz="1800">
                <a:solidFill>
                  <a:schemeClr val="accent3">
                    <a:lumMod val="50000"/>
                  </a:schemeClr>
                </a:solidFill>
                <a:latin typeface="Arial Rounded MT Bold" panose="020F0704030504030204" pitchFamily="34" charset="0"/>
                <a:cs typeface="B Titr" panose="00000700000000000000" pitchFamily="2" charset="-78"/>
              </a:rPr>
              <a:t>حتی پس از پاکسازی</a:t>
            </a:r>
            <a:r>
              <a:rPr lang="en-US" sz="1800">
                <a:latin typeface="Arial Rounded MT Bold" panose="020F0704030504030204" pitchFamily="34" charset="0"/>
                <a:cs typeface="B Titr" panose="00000700000000000000" pitchFamily="2" charset="-78"/>
              </a:rPr>
              <a:t>، با راه‌اندازی مجدد سیستم‌عامل مجدداً اجرا و شروع به تکثیر خود می‌کنند.</a:t>
            </a:r>
          </a:p>
          <a:p>
            <a:pPr algn="just" rtl="1"/>
            <a:endParaRPr lang="en-US" sz="1800">
              <a:latin typeface="Arial Rounded MT Bold" panose="020F0704030504030204" pitchFamily="34" charset="0"/>
              <a:cs typeface="B Titr" panose="00000700000000000000" pitchFamily="2" charset="-78"/>
            </a:endParaRPr>
          </a:p>
          <a:p>
            <a:pPr algn="just" rtl="1"/>
            <a:r>
              <a:rPr lang="en-US" sz="1800">
                <a:latin typeface="Arial Rounded MT Bold" panose="020F0704030504030204" pitchFamily="34" charset="0"/>
                <a:cs typeface="B Titr" panose="00000700000000000000" pitchFamily="2" charset="-78"/>
              </a:rPr>
              <a:t>استفاده از آنتی‌ویروس‌هایی که قابلیت اسکن در محیط بوت را دارند، از جمله راهکارهایی است که برای مقابله با این نوع ویروس‌ کارایی خواهد داشت.</a:t>
            </a:r>
          </a:p>
          <a:p>
            <a:pPr algn="just" rtl="1"/>
            <a:endParaRPr lang="en-US" sz="1800">
              <a:latin typeface="Arial Rounded MT Bold" panose="020F0704030504030204" pitchFamily="34" charset="0"/>
              <a:cs typeface="B Titr" panose="00000700000000000000" pitchFamily="2" charset="-78"/>
            </a:endParaRPr>
          </a:p>
          <a:p>
            <a:pPr algn="just" rtl="1"/>
            <a:r>
              <a:rPr lang="fa-IR" sz="1800">
                <a:solidFill>
                  <a:srgbClr val="FF0000"/>
                </a:solidFill>
                <a:latin typeface="Arial Rounded MT Bold" panose="020F0704030504030204" pitchFamily="34" charset="0"/>
                <a:cs typeface="B Titr" panose="00000700000000000000" pitchFamily="2" charset="-78"/>
              </a:rPr>
              <a:t>ویروس‌های پلی مورفیک</a:t>
            </a:r>
            <a:r>
              <a:rPr lang="en-US" sz="1800">
                <a:solidFill>
                  <a:srgbClr val="FF0000"/>
                </a:solidFill>
                <a:latin typeface="Arial Rounded MT Bold" panose="020F0704030504030204" pitchFamily="34" charset="0"/>
                <a:cs typeface="B Titr" panose="00000700000000000000" pitchFamily="2" charset="-78"/>
              </a:rPr>
              <a:t>(Polymorphic Virus) </a:t>
            </a:r>
            <a:endParaRPr lang="en-US" sz="1800">
              <a:latin typeface="Arial Rounded MT Bold" panose="020F0704030504030204" pitchFamily="34" charset="0"/>
              <a:cs typeface="B Titr" panose="00000700000000000000" pitchFamily="2" charset="-78"/>
            </a:endParaRPr>
          </a:p>
          <a:p>
            <a:pPr algn="just" rtl="1"/>
            <a:r>
              <a:rPr lang="fa-IR" sz="1800">
                <a:latin typeface="Arial Rounded MT Bold" panose="020F0704030504030204" pitchFamily="34" charset="0"/>
                <a:cs typeface="B Titr" panose="00000700000000000000" pitchFamily="2" charset="-78"/>
              </a:rPr>
              <a:t>شناسایی این ویروس‌ها از آن جهت دشوار است که ویروس می‌تواند </a:t>
            </a:r>
            <a:r>
              <a:rPr lang="fa-IR" sz="1800">
                <a:solidFill>
                  <a:schemeClr val="accent3">
                    <a:lumMod val="50000"/>
                  </a:schemeClr>
                </a:solidFill>
                <a:latin typeface="Arial Rounded MT Bold" panose="020F0704030504030204" pitchFamily="34" charset="0"/>
                <a:cs typeface="B Titr" panose="00000700000000000000" pitchFamily="2" charset="-78"/>
              </a:rPr>
              <a:t>به طور پیوسته و مستمر تغییر شکل داده</a:t>
            </a:r>
            <a:r>
              <a:rPr lang="fa-IR" sz="1800">
                <a:latin typeface="Arial Rounded MT Bold" panose="020F0704030504030204" pitchFamily="34" charset="0"/>
                <a:cs typeface="B Titr" panose="00000700000000000000" pitchFamily="2" charset="-78"/>
              </a:rPr>
              <a:t> و امضاء و ردپای خود را تغییر دهد. از آنجا که عملکرد آنتی‌ویروس‌ها برمبنای روش تخریب و یا تکثیر ویروس‌ها و امضای آنهاست، تغییر در امضا آنها را دچار سردرگمی خواهد کرد.</a:t>
            </a:r>
          </a:p>
          <a:p>
            <a:pPr algn="just" rtl="1"/>
            <a:endParaRPr lang="fa-IR" sz="1800">
              <a:latin typeface="Arial Rounded MT Bold" panose="020F0704030504030204" pitchFamily="34" charset="0"/>
              <a:cs typeface="B Titr" panose="00000700000000000000" pitchFamily="2" charset="-78"/>
            </a:endParaRPr>
          </a:p>
          <a:p>
            <a:pPr algn="just" rtl="1"/>
            <a:r>
              <a:rPr lang="fa-IR" sz="1800">
                <a:latin typeface="Arial Rounded MT Bold" panose="020F0704030504030204" pitchFamily="34" charset="0"/>
                <a:cs typeface="B Titr" panose="00000700000000000000" pitchFamily="2" charset="-78"/>
              </a:rPr>
              <a:t>شناسایی این نوع ویروس، معمولاً برای شرکت‌های امنیتی و سازندگان آنتی‌ویروس‌ها هم پروسه‌ای بسیار زمان‌بر است.</a:t>
            </a:r>
            <a:endParaRPr lang="en-US" sz="1800">
              <a:latin typeface="Arial Rounded MT Bold" panose="020F0704030504030204" pitchFamily="34" charset="0"/>
              <a:cs typeface="B Titr" panose="00000700000000000000" pitchFamily="2" charset="-78"/>
            </a:endParaRPr>
          </a:p>
        </p:txBody>
      </p:sp>
      <p:sp>
        <p:nvSpPr>
          <p:cNvPr id="2" name="Slide Number Placeholder 1">
            <a:extLst>
              <a:ext uri="{FF2B5EF4-FFF2-40B4-BE49-F238E27FC236}">
                <a16:creationId xmlns:a16="http://schemas.microsoft.com/office/drawing/2014/main" id="{73467BCC-7C74-46EB-8475-EFA80C11162A}"/>
              </a:ext>
            </a:extLst>
          </p:cNvPr>
          <p:cNvSpPr>
            <a:spLocks noGrp="1"/>
          </p:cNvSpPr>
          <p:nvPr>
            <p:ph type="sldNum" sz="quarter" idx="10"/>
          </p:nvPr>
        </p:nvSpPr>
        <p:spPr/>
        <p:txBody>
          <a:bodyPr/>
          <a:lstStyle/>
          <a:p>
            <a:fld id="{3E2EEDFD-A1D8-4ACE-B98B-B9E9D32E6943}" type="slidenum">
              <a:rPr lang="en-US" smtClean="0"/>
              <a:t>14</a:t>
            </a:fld>
            <a:endParaRPr lang="en-US"/>
          </a:p>
        </p:txBody>
      </p:sp>
    </p:spTree>
    <p:extLst>
      <p:ext uri="{BB962C8B-B14F-4D97-AF65-F5344CB8AC3E}">
        <p14:creationId xmlns:p14="http://schemas.microsoft.com/office/powerpoint/2010/main" val="1394129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4CCD8E-EDDC-484C-8C35-27F0B069A21A}"/>
              </a:ext>
            </a:extLst>
          </p:cNvPr>
          <p:cNvSpPr txBox="1"/>
          <p:nvPr/>
        </p:nvSpPr>
        <p:spPr>
          <a:xfrm>
            <a:off x="1146030" y="1956137"/>
            <a:ext cx="9899939" cy="2585323"/>
          </a:xfrm>
          <a:prstGeom prst="rect">
            <a:avLst/>
          </a:prstGeom>
          <a:noFill/>
        </p:spPr>
        <p:txBody>
          <a:bodyPr wrap="square">
            <a:spAutoFit/>
          </a:bodyPr>
          <a:lstStyle/>
          <a:p>
            <a:pPr algn="just" rtl="1"/>
            <a:r>
              <a:rPr lang="en-US" sz="1800">
                <a:solidFill>
                  <a:srgbClr val="FF0000"/>
                </a:solidFill>
                <a:latin typeface="Arial Rounded MT Bold" panose="020F0704030504030204" pitchFamily="34" charset="0"/>
                <a:cs typeface="B Titr" panose="00000700000000000000" pitchFamily="2" charset="-78"/>
              </a:rPr>
              <a:t>ویروس‌های حفره (Spacefiller Virus)</a:t>
            </a:r>
          </a:p>
          <a:p>
            <a:pPr algn="just" rtl="1"/>
            <a:r>
              <a:rPr lang="en-US" sz="1800">
                <a:latin typeface="Arial Rounded MT Bold" panose="020F0704030504030204" pitchFamily="34" charset="0"/>
                <a:cs typeface="B Titr" panose="00000700000000000000" pitchFamily="2" charset="-78"/>
              </a:rPr>
              <a:t>این ویروس‌ها پیچیده‌ترین و در عین حال دشوارترین نوع ویروس‌ها برای هکرها هستند. دشواری در نوشتن این ویروس‌ها، باعث شده تا تعداد بسیار کمی از آنها در فضای سایبری وجود داشته باشد. این نوع ویروس‌ها برخلاف سایر ویروس‌ها ‌ که معمولاً به انتهای برنامه‌ها می‌چسبند‌ خود را در </a:t>
            </a:r>
            <a:r>
              <a:rPr lang="en-US" sz="1800">
                <a:solidFill>
                  <a:schemeClr val="accent3">
                    <a:lumMod val="50000"/>
                  </a:schemeClr>
                </a:solidFill>
                <a:latin typeface="Arial Rounded MT Bold" panose="020F0704030504030204" pitchFamily="34" charset="0"/>
                <a:cs typeface="B Titr" panose="00000700000000000000" pitchFamily="2" charset="-78"/>
              </a:rPr>
              <a:t>فضاهای خالی </a:t>
            </a:r>
            <a:r>
              <a:rPr lang="en-US" sz="1800">
                <a:latin typeface="Arial Rounded MT Bold" panose="020F0704030504030204" pitchFamily="34" charset="0"/>
                <a:cs typeface="B Titr" panose="00000700000000000000" pitchFamily="2" charset="-78"/>
              </a:rPr>
              <a:t>درون برنامه‌ها جای می‌دهند. این نوع ویروس‌ها هیچ نشانه قابل مشاهده‌ای از خود بروز نمی‌دهند و حتی هیچ نشانه‌ای از افزایش حجم و کاهش سرعت در برنامه حمل‌کننده آنها دیده نمی‌شود.</a:t>
            </a:r>
          </a:p>
          <a:p>
            <a:pPr algn="just" rtl="1"/>
            <a:endParaRPr lang="en-US" sz="1800">
              <a:latin typeface="Arial Rounded MT Bold" panose="020F0704030504030204" pitchFamily="34" charset="0"/>
              <a:cs typeface="B Titr" panose="00000700000000000000" pitchFamily="2" charset="-78"/>
            </a:endParaRPr>
          </a:p>
          <a:p>
            <a:pPr algn="just" rtl="1"/>
            <a:r>
              <a:rPr lang="en-US" sz="1800">
                <a:latin typeface="Arial Rounded MT Bold" panose="020F0704030504030204" pitchFamily="34" charset="0"/>
                <a:cs typeface="B Titr" panose="00000700000000000000" pitchFamily="2" charset="-78"/>
              </a:rPr>
              <a:t>این ویروس‌ها می‌توانند در درون یک برنامه معتبر و کاربردی جای بگیرند و بدون ایجاد اخلال در عملکرد برنامه میزبان، به راحتی به حیات خود ادامه دهند.</a:t>
            </a:r>
          </a:p>
        </p:txBody>
      </p:sp>
      <p:sp>
        <p:nvSpPr>
          <p:cNvPr id="2" name="Slide Number Placeholder 1">
            <a:extLst>
              <a:ext uri="{FF2B5EF4-FFF2-40B4-BE49-F238E27FC236}">
                <a16:creationId xmlns:a16="http://schemas.microsoft.com/office/drawing/2014/main" id="{31E9D322-3EFE-46A0-917E-EAE58EDCAE3B}"/>
              </a:ext>
            </a:extLst>
          </p:cNvPr>
          <p:cNvSpPr>
            <a:spLocks noGrp="1"/>
          </p:cNvSpPr>
          <p:nvPr>
            <p:ph type="sldNum" sz="quarter" idx="10"/>
          </p:nvPr>
        </p:nvSpPr>
        <p:spPr/>
        <p:txBody>
          <a:bodyPr/>
          <a:lstStyle/>
          <a:p>
            <a:fld id="{3E2EEDFD-A1D8-4ACE-B98B-B9E9D32E6943}" type="slidenum">
              <a:rPr lang="en-US" smtClean="0"/>
              <a:t>15</a:t>
            </a:fld>
            <a:endParaRPr lang="en-US"/>
          </a:p>
        </p:txBody>
      </p:sp>
    </p:spTree>
    <p:extLst>
      <p:ext uri="{BB962C8B-B14F-4D97-AF65-F5344CB8AC3E}">
        <p14:creationId xmlns:p14="http://schemas.microsoft.com/office/powerpoint/2010/main" val="2143444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66C13C-DE58-4864-A4E3-4AAF07C23323}"/>
              </a:ext>
            </a:extLst>
          </p:cNvPr>
          <p:cNvSpPr txBox="1"/>
          <p:nvPr/>
        </p:nvSpPr>
        <p:spPr>
          <a:xfrm>
            <a:off x="1160318" y="941385"/>
            <a:ext cx="9871363" cy="4674357"/>
          </a:xfrm>
          <a:prstGeom prst="rect">
            <a:avLst/>
          </a:prstGeom>
          <a:noFill/>
        </p:spPr>
        <p:txBody>
          <a:bodyPr wrap="square">
            <a:spAutoFit/>
          </a:bodyPr>
          <a:lstStyle/>
          <a:p>
            <a:pPr marL="0" marR="0" algn="just" rtl="1">
              <a:lnSpc>
                <a:spcPct val="150000"/>
              </a:lnSpc>
              <a:spcBef>
                <a:spcPts val="0"/>
              </a:spcBef>
              <a:spcAft>
                <a:spcPts val="0"/>
              </a:spcAft>
            </a:pPr>
            <a:r>
              <a:rPr lang="ar-SA" sz="2000" b="1">
                <a:solidFill>
                  <a:srgbClr val="7030A0"/>
                </a:solidFill>
                <a:effectLst/>
                <a:latin typeface="Arial Rounded MT Bold" panose="020F0704030504030204" pitchFamily="34" charset="0"/>
                <a:ea typeface="Times New Roman" panose="02020603050405020304" pitchFamily="18" charset="0"/>
                <a:cs typeface="B Titr" panose="00000700000000000000" pitchFamily="2" charset="-78"/>
              </a:rPr>
              <a:t>راههای مقابله</a:t>
            </a:r>
            <a:r>
              <a:rPr lang="en-US" sz="2000" b="1">
                <a:solidFill>
                  <a:srgbClr val="7030A0"/>
                </a:solidFill>
                <a:effectLst/>
                <a:latin typeface="Arial Rounded MT Bold" panose="020F0704030504030204" pitchFamily="34" charset="0"/>
                <a:ea typeface="Times New Roman" panose="02020603050405020304" pitchFamily="18" charset="0"/>
                <a:cs typeface="B Titr" panose="00000700000000000000" pitchFamily="2" charset="-78"/>
              </a:rPr>
              <a:t>:</a:t>
            </a:r>
            <a:endParaRPr lang="en-US" sz="2000">
              <a:solidFill>
                <a:srgbClr val="7030A0"/>
              </a:solidFill>
              <a:effectLst/>
              <a:latin typeface="Arial Rounded MT Bold" panose="020F0704030504030204" pitchFamily="34" charset="0"/>
              <a:ea typeface="Times New Roman" panose="02020603050405020304" pitchFamily="18" charset="0"/>
              <a:cs typeface="B Titr" panose="00000700000000000000" pitchFamily="2" charset="-78"/>
            </a:endParaRPr>
          </a:p>
          <a:p>
            <a:pPr marL="342900" marR="0" lvl="0" indent="-342900" algn="just" rtl="1">
              <a:lnSpc>
                <a:spcPct val="150000"/>
              </a:lnSpc>
              <a:spcBef>
                <a:spcPts val="0"/>
              </a:spcBef>
              <a:spcAft>
                <a:spcPts val="0"/>
              </a:spcAft>
              <a:buFont typeface="+mj-lt"/>
              <a:buAutoNum type="arabicPeriod"/>
            </a:pPr>
            <a:r>
              <a:rPr lang="ar-SA" sz="1800">
                <a:effectLst/>
                <a:latin typeface="Arial Rounded MT Bold" panose="020F0704030504030204" pitchFamily="34" charset="0"/>
                <a:ea typeface="Times New Roman" panose="02020603050405020304" pitchFamily="18" charset="0"/>
                <a:cs typeface="B Titr" panose="00000700000000000000" pitchFamily="2" charset="-78"/>
              </a:rPr>
              <a:t>اولین تو</a:t>
            </a:r>
            <a:r>
              <a:rPr lang="fa-IR" sz="1800">
                <a:latin typeface="Arial Rounded MT Bold" panose="020F0704030504030204" pitchFamily="34" charset="0"/>
                <a:ea typeface="Times New Roman" panose="02020603050405020304" pitchFamily="18" charset="0"/>
                <a:cs typeface="B Titr" panose="00000700000000000000" pitchFamily="2" charset="-78"/>
              </a:rPr>
              <a:t>صی</a:t>
            </a:r>
            <a:r>
              <a:rPr lang="ar-SA" sz="1800">
                <a:effectLst/>
                <a:latin typeface="Arial Rounded MT Bold" panose="020F0704030504030204" pitchFamily="34" charset="0"/>
                <a:ea typeface="Times New Roman" panose="02020603050405020304" pitchFamily="18" charset="0"/>
                <a:cs typeface="B Titr" panose="00000700000000000000" pitchFamily="2" charset="-78"/>
              </a:rPr>
              <a:t>ه داشتن یک </a:t>
            </a:r>
            <a:r>
              <a:rPr lang="ar-SA" sz="1800">
                <a:solidFill>
                  <a:srgbClr val="0070C0"/>
                </a:solidFill>
                <a:effectLst/>
                <a:latin typeface="Arial Rounded MT Bold" panose="020F0704030504030204" pitchFamily="34" charset="0"/>
                <a:ea typeface="Times New Roman" panose="02020603050405020304" pitchFamily="18" charset="0"/>
                <a:cs typeface="B Titr" panose="00000700000000000000" pitchFamily="2" charset="-78"/>
              </a:rPr>
              <a:t>ویروس کش قوی </a:t>
            </a:r>
            <a:r>
              <a:rPr lang="ar-SA" sz="1800">
                <a:effectLst/>
                <a:latin typeface="Arial Rounded MT Bold" panose="020F0704030504030204" pitchFamily="34" charset="0"/>
                <a:ea typeface="Times New Roman" panose="02020603050405020304" pitchFamily="18" charset="0"/>
                <a:cs typeface="B Titr" panose="00000700000000000000" pitchFamily="2" charset="-78"/>
              </a:rPr>
              <a:t>و به روز روی کامپیوتر خودتان میباشد</a:t>
            </a:r>
            <a:endParaRPr lang="en-US" sz="1800">
              <a:effectLst/>
              <a:latin typeface="Arial Rounded MT Bold" panose="020F0704030504030204" pitchFamily="34" charset="0"/>
              <a:ea typeface="Times New Roman" panose="02020603050405020304" pitchFamily="18" charset="0"/>
              <a:cs typeface="B Titr" panose="00000700000000000000" pitchFamily="2" charset="-78"/>
            </a:endParaRPr>
          </a:p>
          <a:p>
            <a:pPr marL="342900" marR="0" lvl="0" indent="-342900" algn="just" rtl="1">
              <a:lnSpc>
                <a:spcPct val="150000"/>
              </a:lnSpc>
              <a:spcBef>
                <a:spcPts val="0"/>
              </a:spcBef>
              <a:spcAft>
                <a:spcPts val="0"/>
              </a:spcAft>
              <a:buFont typeface="+mj-lt"/>
              <a:buAutoNum type="arabicPeriod"/>
            </a:pPr>
            <a:r>
              <a:rPr lang="ar-SA" sz="1800">
                <a:effectLst/>
                <a:latin typeface="Arial Rounded MT Bold" panose="020F0704030504030204" pitchFamily="34" charset="0"/>
                <a:ea typeface="Times New Roman" panose="02020603050405020304" pitchFamily="18" charset="0"/>
                <a:cs typeface="B Titr" panose="00000700000000000000" pitchFamily="2" charset="-78"/>
              </a:rPr>
              <a:t>کمی دقت در باز کردن ایمیل های رسیده هرگز ایمیلی که </a:t>
            </a:r>
            <a:r>
              <a:rPr lang="ar-SA" sz="1800">
                <a:solidFill>
                  <a:srgbClr val="0070C0"/>
                </a:solidFill>
                <a:effectLst/>
                <a:latin typeface="Arial Rounded MT Bold" panose="020F0704030504030204" pitchFamily="34" charset="0"/>
                <a:ea typeface="Times New Roman" panose="02020603050405020304" pitchFamily="18" charset="0"/>
                <a:cs typeface="B Titr" panose="00000700000000000000" pitchFamily="2" charset="-78"/>
              </a:rPr>
              <a:t>فرستنده آن را نمیشناسید </a:t>
            </a:r>
            <a:r>
              <a:rPr lang="ar-SA" sz="1800">
                <a:effectLst/>
                <a:latin typeface="Arial Rounded MT Bold" panose="020F0704030504030204" pitchFamily="34" charset="0"/>
                <a:ea typeface="Times New Roman" panose="02020603050405020304" pitchFamily="18" charset="0"/>
                <a:cs typeface="B Titr" panose="00000700000000000000" pitchFamily="2" charset="-78"/>
              </a:rPr>
              <a:t>باز نکنید</a:t>
            </a:r>
            <a:r>
              <a:rPr lang="en-US" sz="1800">
                <a:effectLst/>
                <a:latin typeface="Arial Rounded MT Bold" panose="020F0704030504030204" pitchFamily="34" charset="0"/>
                <a:ea typeface="Times New Roman" panose="02020603050405020304" pitchFamily="18" charset="0"/>
                <a:cs typeface="B Titr" panose="00000700000000000000" pitchFamily="2" charset="-78"/>
              </a:rPr>
              <a:t>.</a:t>
            </a:r>
          </a:p>
          <a:p>
            <a:pPr marL="342900" marR="0" lvl="0" indent="-342900" algn="just" rtl="1">
              <a:lnSpc>
                <a:spcPct val="150000"/>
              </a:lnSpc>
              <a:spcBef>
                <a:spcPts val="0"/>
              </a:spcBef>
              <a:spcAft>
                <a:spcPts val="0"/>
              </a:spcAft>
              <a:buFont typeface="+mj-lt"/>
              <a:buAutoNum type="arabicPeriod"/>
            </a:pPr>
            <a:r>
              <a:rPr lang="ar-SA" sz="1800">
                <a:effectLst/>
                <a:latin typeface="Arial Rounded MT Bold" panose="020F0704030504030204" pitchFamily="34" charset="0"/>
                <a:ea typeface="Times New Roman" panose="02020603050405020304" pitchFamily="18" charset="0"/>
                <a:cs typeface="B Titr" panose="00000700000000000000" pitchFamily="2" charset="-78"/>
              </a:rPr>
              <a:t>استفاده از یک سرویس دهنده ایمیل مطمئن</a:t>
            </a:r>
            <a:endParaRPr lang="en-US" sz="1800">
              <a:effectLst/>
              <a:latin typeface="Arial Rounded MT Bold" panose="020F0704030504030204" pitchFamily="34" charset="0"/>
              <a:ea typeface="Times New Roman" panose="02020603050405020304" pitchFamily="18" charset="0"/>
              <a:cs typeface="B Titr" panose="00000700000000000000" pitchFamily="2" charset="-78"/>
            </a:endParaRPr>
          </a:p>
          <a:p>
            <a:pPr marL="342900" marR="0" lvl="0" indent="-342900" algn="just" rtl="1">
              <a:lnSpc>
                <a:spcPct val="150000"/>
              </a:lnSpc>
              <a:spcBef>
                <a:spcPts val="0"/>
              </a:spcBef>
              <a:spcAft>
                <a:spcPts val="0"/>
              </a:spcAft>
              <a:buFont typeface="+mj-lt"/>
              <a:buAutoNum type="arabicPeriod"/>
            </a:pPr>
            <a:r>
              <a:rPr lang="ar-SA" sz="1800">
                <a:effectLst/>
                <a:latin typeface="Arial Rounded MT Bold" panose="020F0704030504030204" pitchFamily="34" charset="0"/>
                <a:ea typeface="Times New Roman" panose="02020603050405020304" pitchFamily="18" charset="0"/>
                <a:cs typeface="B Titr" panose="00000700000000000000" pitchFamily="2" charset="-78"/>
              </a:rPr>
              <a:t>در دانلودهای خود کمی د</a:t>
            </a:r>
            <a:r>
              <a:rPr lang="fa-IR" sz="1800">
                <a:effectLst/>
                <a:latin typeface="Arial Rounded MT Bold" panose="020F0704030504030204" pitchFamily="34" charset="0"/>
                <a:ea typeface="Times New Roman" panose="02020603050405020304" pitchFamily="18" charset="0"/>
                <a:cs typeface="B Titr" panose="00000700000000000000" pitchFamily="2" charset="-78"/>
              </a:rPr>
              <a:t>ق</a:t>
            </a:r>
            <a:r>
              <a:rPr lang="ar-SA" sz="1800">
                <a:effectLst/>
                <a:latin typeface="Arial Rounded MT Bold" panose="020F0704030504030204" pitchFamily="34" charset="0"/>
                <a:ea typeface="Times New Roman" panose="02020603050405020304" pitchFamily="18" charset="0"/>
                <a:cs typeface="B Titr" panose="00000700000000000000" pitchFamily="2" charset="-78"/>
              </a:rPr>
              <a:t>ت کنیم (هرگز اگر به یک نرم افزار نیاز دارید متوسل به سایتهای نامربوط نشوید.برای مثال اگر به نرم افزاری گرافیکی نیاز داریم هرگز دنباله این نرم افزار در سایت آموزش هک نگردیم چون در سورت موجود کمی مشکوک است نیست؟)</a:t>
            </a:r>
            <a:endParaRPr lang="en-US" sz="1800">
              <a:effectLst/>
              <a:latin typeface="Arial Rounded MT Bold" panose="020F0704030504030204" pitchFamily="34" charset="0"/>
              <a:ea typeface="Times New Roman" panose="02020603050405020304" pitchFamily="18" charset="0"/>
              <a:cs typeface="B Titr" panose="00000700000000000000" pitchFamily="2" charset="-78"/>
            </a:endParaRPr>
          </a:p>
          <a:p>
            <a:pPr marL="342900" marR="0" lvl="0" indent="-342900" algn="just" rtl="1">
              <a:lnSpc>
                <a:spcPct val="150000"/>
              </a:lnSpc>
              <a:spcBef>
                <a:spcPts val="0"/>
              </a:spcBef>
              <a:spcAft>
                <a:spcPts val="0"/>
              </a:spcAft>
              <a:buFont typeface="+mj-lt"/>
              <a:buAutoNum type="arabicPeriod"/>
            </a:pPr>
            <a:r>
              <a:rPr lang="ar-SA" sz="1800">
                <a:effectLst/>
                <a:latin typeface="Arial Rounded MT Bold" panose="020F0704030504030204" pitchFamily="34" charset="0"/>
                <a:ea typeface="Times New Roman" panose="02020603050405020304" pitchFamily="18" charset="0"/>
                <a:cs typeface="B Titr" panose="00000700000000000000" pitchFamily="2" charset="-78"/>
              </a:rPr>
              <a:t>هرگز در چت از کسی که نمیشناسید و آشنایی کامل ندارید فایلی نگیرید و تا جایی که امکان دارد ازشون بخواهید برایتان ایمیل کنند.(که اگر ویروسی بود </a:t>
            </a:r>
            <a:r>
              <a:rPr lang="ar-SA" sz="1800">
                <a:solidFill>
                  <a:srgbClr val="0070C0"/>
                </a:solidFill>
                <a:effectLst/>
                <a:latin typeface="Arial Rounded MT Bold" panose="020F0704030504030204" pitchFamily="34" charset="0"/>
                <a:ea typeface="Times New Roman" panose="02020603050405020304" pitchFamily="18" charset="0"/>
                <a:cs typeface="B Titr" panose="00000700000000000000" pitchFamily="2" charset="-78"/>
              </a:rPr>
              <a:t>ویروس کش ایمیل </a:t>
            </a:r>
            <a:r>
              <a:rPr lang="ar-SA" sz="1800">
                <a:effectLst/>
                <a:latin typeface="Arial Rounded MT Bold" panose="020F0704030504030204" pitchFamily="34" charset="0"/>
                <a:ea typeface="Times New Roman" panose="02020603050405020304" pitchFamily="18" charset="0"/>
                <a:cs typeface="B Titr" panose="00000700000000000000" pitchFamily="2" charset="-78"/>
              </a:rPr>
              <a:t>شناسایی کند) </a:t>
            </a:r>
            <a:endParaRPr lang="en-US" sz="1800">
              <a:effectLst/>
              <a:latin typeface="Arial Rounded MT Bold" panose="020F0704030504030204" pitchFamily="34" charset="0"/>
              <a:ea typeface="Times New Roman" panose="02020603050405020304" pitchFamily="18" charset="0"/>
              <a:cs typeface="B Titr" panose="00000700000000000000" pitchFamily="2" charset="-78"/>
            </a:endParaRPr>
          </a:p>
          <a:p>
            <a:pPr marL="342900" marR="0" lvl="0" indent="-342900" algn="just" rtl="1">
              <a:lnSpc>
                <a:spcPct val="150000"/>
              </a:lnSpc>
              <a:spcBef>
                <a:spcPts val="0"/>
              </a:spcBef>
              <a:spcAft>
                <a:spcPts val="0"/>
              </a:spcAft>
              <a:buFont typeface="+mj-lt"/>
              <a:buAutoNum type="arabicPeriod"/>
            </a:pPr>
            <a:r>
              <a:rPr lang="ar-SA" sz="1800">
                <a:effectLst/>
                <a:latin typeface="Arial Rounded MT Bold" panose="020F0704030504030204" pitchFamily="34" charset="0"/>
                <a:ea typeface="Times New Roman" panose="02020603050405020304" pitchFamily="18" charset="0"/>
                <a:cs typeface="B Titr" panose="00000700000000000000" pitchFamily="2" charset="-78"/>
              </a:rPr>
              <a:t>هرگز سی دی و فلاپی که به آن مطمئن نیستید را بر روی کامپیوترتان اجرا نکنید</a:t>
            </a:r>
            <a:r>
              <a:rPr lang="en-US" sz="1800">
                <a:effectLst/>
                <a:latin typeface="Arial Rounded MT Bold" panose="020F0704030504030204" pitchFamily="34" charset="0"/>
                <a:ea typeface="Times New Roman" panose="02020603050405020304" pitchFamily="18" charset="0"/>
                <a:cs typeface="B Titr" panose="00000700000000000000" pitchFamily="2" charset="-78"/>
              </a:rPr>
              <a:t>.</a:t>
            </a:r>
          </a:p>
          <a:p>
            <a:pPr marL="342900" marR="0" lvl="0" indent="-342900" algn="just" rtl="1">
              <a:lnSpc>
                <a:spcPct val="150000"/>
              </a:lnSpc>
              <a:spcBef>
                <a:spcPts val="0"/>
              </a:spcBef>
              <a:spcAft>
                <a:spcPts val="0"/>
              </a:spcAft>
              <a:buFont typeface="+mj-lt"/>
              <a:buAutoNum type="arabicPeriod"/>
            </a:pPr>
            <a:r>
              <a:rPr lang="ar-SA" sz="1800">
                <a:effectLst/>
                <a:latin typeface="Arial Rounded MT Bold" panose="020F0704030504030204" pitchFamily="34" charset="0"/>
                <a:ea typeface="Times New Roman" panose="02020603050405020304" pitchFamily="18" charset="0"/>
                <a:cs typeface="B Titr" panose="00000700000000000000" pitchFamily="2" charset="-78"/>
              </a:rPr>
              <a:t>هرگز روی لینکهای پیشنهادی مشکوک کلیک نکنید</a:t>
            </a:r>
            <a:r>
              <a:rPr lang="en-US" sz="1800">
                <a:effectLst/>
                <a:latin typeface="Arial Rounded MT Bold" panose="020F0704030504030204" pitchFamily="34" charset="0"/>
                <a:ea typeface="Times New Roman" panose="02020603050405020304" pitchFamily="18" charset="0"/>
                <a:cs typeface="B Titr" panose="00000700000000000000" pitchFamily="2" charset="-78"/>
              </a:rPr>
              <a:t>.</a:t>
            </a:r>
          </a:p>
        </p:txBody>
      </p:sp>
      <p:sp>
        <p:nvSpPr>
          <p:cNvPr id="2" name="Slide Number Placeholder 1">
            <a:extLst>
              <a:ext uri="{FF2B5EF4-FFF2-40B4-BE49-F238E27FC236}">
                <a16:creationId xmlns:a16="http://schemas.microsoft.com/office/drawing/2014/main" id="{D00B7F36-E27C-4564-B5DD-6F6239A4894B}"/>
              </a:ext>
            </a:extLst>
          </p:cNvPr>
          <p:cNvSpPr>
            <a:spLocks noGrp="1"/>
          </p:cNvSpPr>
          <p:nvPr>
            <p:ph type="sldNum" sz="quarter" idx="10"/>
          </p:nvPr>
        </p:nvSpPr>
        <p:spPr/>
        <p:txBody>
          <a:bodyPr/>
          <a:lstStyle/>
          <a:p>
            <a:fld id="{3E2EEDFD-A1D8-4ACE-B98B-B9E9D32E6943}" type="slidenum">
              <a:rPr lang="en-US" smtClean="0"/>
              <a:t>16</a:t>
            </a:fld>
            <a:endParaRPr lang="en-US"/>
          </a:p>
        </p:txBody>
      </p:sp>
    </p:spTree>
    <p:extLst>
      <p:ext uri="{BB962C8B-B14F-4D97-AF65-F5344CB8AC3E}">
        <p14:creationId xmlns:p14="http://schemas.microsoft.com/office/powerpoint/2010/main" val="1200173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B5038F-1F48-45E5-8D2F-4D31B02C3159}"/>
              </a:ext>
            </a:extLst>
          </p:cNvPr>
          <p:cNvPicPr>
            <a:picLocks noChangeAspect="1"/>
          </p:cNvPicPr>
          <p:nvPr/>
        </p:nvPicPr>
        <p:blipFill>
          <a:blip r:embed="rId2"/>
          <a:stretch>
            <a:fillRect/>
          </a:stretch>
        </p:blipFill>
        <p:spPr>
          <a:xfrm>
            <a:off x="331294" y="1227642"/>
            <a:ext cx="11529412" cy="4402715"/>
          </a:xfrm>
          <a:prstGeom prst="rect">
            <a:avLst/>
          </a:prstGeom>
        </p:spPr>
      </p:pic>
      <p:sp>
        <p:nvSpPr>
          <p:cNvPr id="3" name="TextBox 2">
            <a:extLst>
              <a:ext uri="{FF2B5EF4-FFF2-40B4-BE49-F238E27FC236}">
                <a16:creationId xmlns:a16="http://schemas.microsoft.com/office/drawing/2014/main" id="{0C1DB9B6-2232-4C21-88A0-575E1C11B0E4}"/>
              </a:ext>
            </a:extLst>
          </p:cNvPr>
          <p:cNvSpPr txBox="1"/>
          <p:nvPr/>
        </p:nvSpPr>
        <p:spPr>
          <a:xfrm>
            <a:off x="8660306" y="384464"/>
            <a:ext cx="3200400" cy="400110"/>
          </a:xfrm>
          <a:prstGeom prst="rect">
            <a:avLst/>
          </a:prstGeom>
          <a:noFill/>
        </p:spPr>
        <p:txBody>
          <a:bodyPr wrap="square" rtlCol="0">
            <a:spAutoFit/>
          </a:bodyPr>
          <a:lstStyle/>
          <a:p>
            <a:r>
              <a:rPr lang="fa-IR" sz="2000">
                <a:solidFill>
                  <a:srgbClr val="FF0000"/>
                </a:solidFill>
                <a:cs typeface="B Titr" panose="00000700000000000000" pitchFamily="2" charset="-78"/>
              </a:rPr>
              <a:t>تعدادی از آنتی ویروس های قوی</a:t>
            </a:r>
            <a:endParaRPr lang="en-US" sz="2000">
              <a:solidFill>
                <a:srgbClr val="FF0000"/>
              </a:solidFill>
              <a:cs typeface="B Titr" panose="00000700000000000000" pitchFamily="2" charset="-78"/>
            </a:endParaRPr>
          </a:p>
        </p:txBody>
      </p:sp>
      <p:sp>
        <p:nvSpPr>
          <p:cNvPr id="4" name="Slide Number Placeholder 3">
            <a:extLst>
              <a:ext uri="{FF2B5EF4-FFF2-40B4-BE49-F238E27FC236}">
                <a16:creationId xmlns:a16="http://schemas.microsoft.com/office/drawing/2014/main" id="{C3DE1762-E5CF-43B2-AC76-335B3922F5C5}"/>
              </a:ext>
            </a:extLst>
          </p:cNvPr>
          <p:cNvSpPr>
            <a:spLocks noGrp="1"/>
          </p:cNvSpPr>
          <p:nvPr>
            <p:ph type="sldNum" sz="quarter" idx="10"/>
          </p:nvPr>
        </p:nvSpPr>
        <p:spPr/>
        <p:txBody>
          <a:bodyPr/>
          <a:lstStyle/>
          <a:p>
            <a:fld id="{3E2EEDFD-A1D8-4ACE-B98B-B9E9D32E6943}" type="slidenum">
              <a:rPr lang="en-US" smtClean="0"/>
              <a:t>17</a:t>
            </a:fld>
            <a:endParaRPr lang="en-US"/>
          </a:p>
        </p:txBody>
      </p:sp>
    </p:spTree>
    <p:extLst>
      <p:ext uri="{BB962C8B-B14F-4D97-AF65-F5344CB8AC3E}">
        <p14:creationId xmlns:p14="http://schemas.microsoft.com/office/powerpoint/2010/main" val="4114398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DC52A5-CFFE-40E5-B792-FC68633B4C17}"/>
              </a:ext>
            </a:extLst>
          </p:cNvPr>
          <p:cNvSpPr txBox="1"/>
          <p:nvPr/>
        </p:nvSpPr>
        <p:spPr>
          <a:xfrm>
            <a:off x="1018309" y="1632422"/>
            <a:ext cx="9944533" cy="2181366"/>
          </a:xfrm>
          <a:prstGeom prst="rect">
            <a:avLst/>
          </a:prstGeom>
          <a:noFill/>
        </p:spPr>
        <p:txBody>
          <a:bodyPr wrap="square">
            <a:spAutoFit/>
          </a:bodyPr>
          <a:lstStyle/>
          <a:p>
            <a:pPr marL="0" marR="0" algn="just" rtl="1">
              <a:lnSpc>
                <a:spcPct val="150000"/>
              </a:lnSpc>
              <a:spcBef>
                <a:spcPts val="0"/>
              </a:spcBef>
              <a:spcAft>
                <a:spcPts val="0"/>
              </a:spcAft>
            </a:pPr>
            <a:r>
              <a:rPr lang="ar-SA" sz="2000">
                <a:solidFill>
                  <a:srgbClr val="7030A0"/>
                </a:solidFill>
                <a:effectLst/>
                <a:latin typeface="Arial Rounded MT Bold" panose="020F0704030504030204" pitchFamily="34" charset="0"/>
                <a:ea typeface="Times New Roman" panose="02020603050405020304" pitchFamily="18" charset="0"/>
                <a:cs typeface="B Titr" panose="00000700000000000000" pitchFamily="2" charset="-78"/>
              </a:rPr>
              <a:t>ولی حال اگ</a:t>
            </a:r>
            <a:r>
              <a:rPr lang="fa-IR" sz="2000">
                <a:solidFill>
                  <a:srgbClr val="7030A0"/>
                </a:solidFill>
                <a:effectLst/>
                <a:latin typeface="Arial Rounded MT Bold" panose="020F0704030504030204" pitchFamily="34" charset="0"/>
                <a:ea typeface="Times New Roman" panose="02020603050405020304" pitchFamily="18" charset="0"/>
                <a:cs typeface="B Titr" panose="00000700000000000000" pitchFamily="2" charset="-78"/>
              </a:rPr>
              <a:t>ر</a:t>
            </a:r>
            <a:r>
              <a:rPr lang="ar-SA" sz="2000">
                <a:solidFill>
                  <a:srgbClr val="7030A0"/>
                </a:solidFill>
                <a:effectLst/>
                <a:latin typeface="Arial Rounded MT Bold" panose="020F0704030504030204" pitchFamily="34" charset="0"/>
                <a:ea typeface="Times New Roman" panose="02020603050405020304" pitchFamily="18" charset="0"/>
                <a:cs typeface="B Titr" panose="00000700000000000000" pitchFamily="2" charset="-78"/>
              </a:rPr>
              <a:t> کامپیوتر به ویروس مبتلا شد باید چه کارهایی انجام دهیم</a:t>
            </a:r>
            <a:r>
              <a:rPr lang="en-US" sz="2000">
                <a:solidFill>
                  <a:srgbClr val="7030A0"/>
                </a:solidFill>
                <a:effectLst/>
                <a:latin typeface="Arial Rounded MT Bold" panose="020F0704030504030204" pitchFamily="34" charset="0"/>
                <a:ea typeface="Times New Roman" panose="02020603050405020304" pitchFamily="18" charset="0"/>
                <a:cs typeface="B Titr" panose="00000700000000000000" pitchFamily="2" charset="-78"/>
              </a:rPr>
              <a:t>:</a:t>
            </a:r>
          </a:p>
          <a:p>
            <a:pPr marL="342900" marR="0" lvl="0" indent="-342900" algn="just" rtl="1">
              <a:lnSpc>
                <a:spcPct val="150000"/>
              </a:lnSpc>
              <a:spcBef>
                <a:spcPts val="0"/>
              </a:spcBef>
              <a:spcAft>
                <a:spcPts val="0"/>
              </a:spcAft>
              <a:buFont typeface="+mj-lt"/>
              <a:buAutoNum type="arabicPeriod"/>
            </a:pPr>
            <a:r>
              <a:rPr lang="ar-SA" sz="1800">
                <a:effectLst/>
                <a:latin typeface="Arial Rounded MT Bold" panose="020F0704030504030204" pitchFamily="34" charset="0"/>
                <a:ea typeface="Times New Roman" panose="02020603050405020304" pitchFamily="18" charset="0"/>
                <a:cs typeface="B Titr" panose="00000700000000000000" pitchFamily="2" charset="-78"/>
              </a:rPr>
              <a:t>نصب ویروس کش و به روز کردن آن و اسکن کردن(بازبینی)کل هارد توسط ویروس کش</a:t>
            </a:r>
            <a:endParaRPr lang="en-US" sz="1800">
              <a:effectLst/>
              <a:latin typeface="Arial Rounded MT Bold" panose="020F0704030504030204" pitchFamily="34" charset="0"/>
              <a:ea typeface="Times New Roman" panose="02020603050405020304" pitchFamily="18" charset="0"/>
              <a:cs typeface="B Titr" panose="00000700000000000000" pitchFamily="2" charset="-78"/>
            </a:endParaRPr>
          </a:p>
          <a:p>
            <a:pPr marL="342900" marR="0" lvl="0" indent="-342900" algn="just" rtl="1">
              <a:lnSpc>
                <a:spcPct val="150000"/>
              </a:lnSpc>
              <a:spcBef>
                <a:spcPts val="0"/>
              </a:spcBef>
              <a:spcAft>
                <a:spcPts val="0"/>
              </a:spcAft>
              <a:buFont typeface="+mj-lt"/>
              <a:buAutoNum type="arabicPeriod"/>
            </a:pPr>
            <a:r>
              <a:rPr lang="ar-SA" sz="1800">
                <a:effectLst/>
                <a:latin typeface="Arial Rounded MT Bold" panose="020F0704030504030204" pitchFamily="34" charset="0"/>
                <a:ea typeface="Times New Roman" panose="02020603050405020304" pitchFamily="18" charset="0"/>
                <a:cs typeface="B Titr" panose="00000700000000000000" pitchFamily="2" charset="-78"/>
              </a:rPr>
              <a:t>اگر فایل یا پوشه ای دارید که برایتان خیلی مهم است سعی کنید یک</a:t>
            </a:r>
            <a:r>
              <a:rPr lang="en-US" sz="1800">
                <a:effectLst/>
                <a:latin typeface="Arial Rounded MT Bold" panose="020F0704030504030204" pitchFamily="34" charset="0"/>
                <a:ea typeface="Times New Roman" panose="02020603050405020304" pitchFamily="18" charset="0"/>
                <a:cs typeface="B Titr" panose="00000700000000000000" pitchFamily="2" charset="-78"/>
              </a:rPr>
              <a:t> Buckup </a:t>
            </a:r>
            <a:r>
              <a:rPr lang="ar-SA" sz="1800">
                <a:effectLst/>
                <a:latin typeface="Arial Rounded MT Bold" panose="020F0704030504030204" pitchFamily="34" charset="0"/>
                <a:ea typeface="Times New Roman" panose="02020603050405020304" pitchFamily="18" charset="0"/>
                <a:cs typeface="B Titr" panose="00000700000000000000" pitchFamily="2" charset="-78"/>
              </a:rPr>
              <a:t>تهیه نمایید و</a:t>
            </a:r>
            <a:r>
              <a:rPr lang="en-US" sz="1800">
                <a:effectLst/>
                <a:latin typeface="Arial Rounded MT Bold" panose="020F0704030504030204" pitchFamily="34" charset="0"/>
                <a:ea typeface="Times New Roman" panose="02020603050405020304" pitchFamily="18" charset="0"/>
                <a:cs typeface="B Titr" panose="00000700000000000000" pitchFamily="2" charset="-78"/>
              </a:rPr>
              <a:t> Buckup </a:t>
            </a:r>
            <a:r>
              <a:rPr lang="ar-SA" sz="1800">
                <a:effectLst/>
                <a:latin typeface="Arial Rounded MT Bold" panose="020F0704030504030204" pitchFamily="34" charset="0"/>
                <a:ea typeface="Times New Roman" panose="02020603050405020304" pitchFamily="18" charset="0"/>
                <a:cs typeface="B Titr" panose="00000700000000000000" pitchFamily="2" charset="-78"/>
              </a:rPr>
              <a:t>را روی سی دی نگه داری کنید</a:t>
            </a:r>
            <a:r>
              <a:rPr lang="en-US" sz="1800">
                <a:effectLst/>
                <a:latin typeface="Arial Rounded MT Bold" panose="020F0704030504030204" pitchFamily="34" charset="0"/>
                <a:ea typeface="Times New Roman" panose="02020603050405020304" pitchFamily="18" charset="0"/>
                <a:cs typeface="B Titr" panose="00000700000000000000" pitchFamily="2" charset="-78"/>
              </a:rPr>
              <a:t>.</a:t>
            </a:r>
          </a:p>
          <a:p>
            <a:pPr marL="342900" marR="0" lvl="0" indent="-342900" algn="just" rtl="1">
              <a:lnSpc>
                <a:spcPct val="150000"/>
              </a:lnSpc>
              <a:spcBef>
                <a:spcPts val="0"/>
              </a:spcBef>
              <a:spcAft>
                <a:spcPts val="0"/>
              </a:spcAft>
              <a:buFont typeface="+mj-lt"/>
              <a:buAutoNum type="arabicPeriod"/>
            </a:pPr>
            <a:r>
              <a:rPr lang="ar-SA" sz="1800">
                <a:effectLst/>
                <a:latin typeface="Arial Rounded MT Bold" panose="020F0704030504030204" pitchFamily="34" charset="0"/>
                <a:ea typeface="Times New Roman" panose="02020603050405020304" pitchFamily="18" charset="0"/>
                <a:cs typeface="B Titr" panose="00000700000000000000" pitchFamily="2" charset="-78"/>
              </a:rPr>
              <a:t>اگر برایتان امکان دارد ویندوز خود را عوض کنید و درایو ویندوز قبلی را نیز فرمت نمایید</a:t>
            </a:r>
            <a:endParaRPr lang="en-US" sz="1800">
              <a:effectLst/>
              <a:latin typeface="Arial Rounded MT Bold" panose="020F0704030504030204" pitchFamily="34" charset="0"/>
              <a:ea typeface="Times New Roman" panose="02020603050405020304" pitchFamily="18" charset="0"/>
              <a:cs typeface="B Titr" panose="00000700000000000000" pitchFamily="2" charset="-78"/>
            </a:endParaRPr>
          </a:p>
        </p:txBody>
      </p:sp>
      <p:pic>
        <p:nvPicPr>
          <p:cNvPr id="1026" name="Picture 2" descr="How to Make a Full System Image Backup on Windows 10 « Windows Tips ::  Gadget Hacks">
            <a:extLst>
              <a:ext uri="{FF2B5EF4-FFF2-40B4-BE49-F238E27FC236}">
                <a16:creationId xmlns:a16="http://schemas.microsoft.com/office/drawing/2014/main" id="{F2BF6BA2-3033-4329-94A6-DE6074BAA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5317" y="4865121"/>
            <a:ext cx="3881366" cy="1822349"/>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F52D761-47F7-4455-BB16-E4790E4611D8}"/>
              </a:ext>
            </a:extLst>
          </p:cNvPr>
          <p:cNvSpPr>
            <a:spLocks noGrp="1"/>
          </p:cNvSpPr>
          <p:nvPr>
            <p:ph type="sldNum" sz="quarter" idx="10"/>
          </p:nvPr>
        </p:nvSpPr>
        <p:spPr/>
        <p:txBody>
          <a:bodyPr/>
          <a:lstStyle/>
          <a:p>
            <a:fld id="{3E2EEDFD-A1D8-4ACE-B98B-B9E9D32E6943}" type="slidenum">
              <a:rPr lang="en-US" smtClean="0"/>
              <a:t>18</a:t>
            </a:fld>
            <a:endParaRPr lang="en-US"/>
          </a:p>
        </p:txBody>
      </p:sp>
    </p:spTree>
    <p:extLst>
      <p:ext uri="{BB962C8B-B14F-4D97-AF65-F5344CB8AC3E}">
        <p14:creationId xmlns:p14="http://schemas.microsoft.com/office/powerpoint/2010/main" val="2362928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399AD-403C-4FB7-AA9C-8BB480FE8B16}"/>
              </a:ext>
            </a:extLst>
          </p:cNvPr>
          <p:cNvSpPr>
            <a:spLocks noGrp="1"/>
          </p:cNvSpPr>
          <p:nvPr>
            <p:ph type="title"/>
          </p:nvPr>
        </p:nvSpPr>
        <p:spPr>
          <a:xfrm>
            <a:off x="1612682" y="1670622"/>
            <a:ext cx="8954873" cy="369108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fa-IR">
                <a:gradFill flip="none" rotWithShape="1">
                  <a:gsLst>
                    <a:gs pos="0">
                      <a:schemeClr val="accent3"/>
                    </a:gs>
                    <a:gs pos="38000">
                      <a:schemeClr val="accent3">
                        <a:lumMod val="75000"/>
                      </a:schemeClr>
                    </a:gs>
                    <a:gs pos="100000">
                      <a:schemeClr val="accent3">
                        <a:lumMod val="25000"/>
                      </a:schemeClr>
                    </a:gs>
                  </a:gsLst>
                  <a:path path="rect">
                    <a:fillToRect l="100000" t="100000"/>
                  </a:path>
                  <a:tileRect r="-100000" b="-100000"/>
                </a:gradFill>
                <a:latin typeface="Arial Rounded MT Bold" panose="020F0704030504030204" pitchFamily="34" charset="0"/>
                <a:cs typeface="B Titr" panose="00000700000000000000" pitchFamily="2" charset="-78"/>
              </a:rPr>
              <a:t>ممنون از توجه شما</a:t>
            </a:r>
            <a:br>
              <a:rPr lang="en-US" sz="1800">
                <a:gradFill flip="none" rotWithShape="1">
                  <a:gsLst>
                    <a:gs pos="0">
                      <a:schemeClr val="accent3"/>
                    </a:gs>
                    <a:gs pos="38000">
                      <a:schemeClr val="accent3">
                        <a:lumMod val="75000"/>
                      </a:schemeClr>
                    </a:gs>
                    <a:gs pos="100000">
                      <a:schemeClr val="accent3">
                        <a:lumMod val="25000"/>
                      </a:schemeClr>
                    </a:gs>
                  </a:gsLst>
                  <a:path path="rect">
                    <a:fillToRect l="100000" t="100000"/>
                  </a:path>
                  <a:tileRect r="-100000" b="-100000"/>
                </a:gradFill>
                <a:latin typeface="Arial Rounded MT Bold" panose="020F0704030504030204" pitchFamily="34" charset="0"/>
                <a:cs typeface="B Titr" panose="00000700000000000000" pitchFamily="2" charset="-78"/>
              </a:rPr>
            </a:br>
            <a:br>
              <a:rPr lang="en-US" sz="1800">
                <a:gradFill flip="none" rotWithShape="1">
                  <a:gsLst>
                    <a:gs pos="0">
                      <a:schemeClr val="accent3"/>
                    </a:gs>
                    <a:gs pos="38000">
                      <a:schemeClr val="accent3">
                        <a:lumMod val="75000"/>
                      </a:schemeClr>
                    </a:gs>
                    <a:gs pos="100000">
                      <a:schemeClr val="accent3">
                        <a:lumMod val="25000"/>
                      </a:schemeClr>
                    </a:gs>
                  </a:gsLst>
                  <a:path path="rect">
                    <a:fillToRect l="100000" t="100000"/>
                  </a:path>
                  <a:tileRect r="-100000" b="-100000"/>
                </a:gradFill>
                <a:latin typeface="Arial Rounded MT Bold" panose="020F0704030504030204" pitchFamily="34" charset="0"/>
                <a:cs typeface="B Titr" panose="00000700000000000000" pitchFamily="2" charset="-78"/>
              </a:rPr>
            </a:br>
            <a:br>
              <a:rPr lang="en-US" sz="1800">
                <a:gradFill flip="none" rotWithShape="1">
                  <a:gsLst>
                    <a:gs pos="0">
                      <a:schemeClr val="accent3"/>
                    </a:gs>
                    <a:gs pos="38000">
                      <a:schemeClr val="accent3">
                        <a:lumMod val="75000"/>
                      </a:schemeClr>
                    </a:gs>
                    <a:gs pos="100000">
                      <a:schemeClr val="accent3">
                        <a:lumMod val="25000"/>
                      </a:schemeClr>
                    </a:gs>
                  </a:gsLst>
                  <a:path path="rect">
                    <a:fillToRect l="100000" t="100000"/>
                  </a:path>
                  <a:tileRect r="-100000" b="-100000"/>
                </a:gradFill>
                <a:latin typeface="Arial Rounded MT Bold" panose="020F0704030504030204" pitchFamily="34" charset="0"/>
                <a:cs typeface="B Titr" panose="00000700000000000000" pitchFamily="2" charset="-78"/>
              </a:rPr>
            </a:br>
            <a:r>
              <a:rPr lang="fa-IR" sz="3600">
                <a:gradFill flip="none" rotWithShape="1">
                  <a:gsLst>
                    <a:gs pos="0">
                      <a:schemeClr val="accent3"/>
                    </a:gs>
                    <a:gs pos="38000">
                      <a:schemeClr val="accent3">
                        <a:lumMod val="75000"/>
                      </a:schemeClr>
                    </a:gs>
                    <a:gs pos="100000">
                      <a:schemeClr val="accent3">
                        <a:lumMod val="25000"/>
                      </a:schemeClr>
                    </a:gs>
                  </a:gsLst>
                  <a:path path="rect">
                    <a:fillToRect l="100000" t="100000"/>
                  </a:path>
                  <a:tileRect r="-100000" b="-100000"/>
                </a:gradFill>
                <a:latin typeface="Arial Rounded MT Bold" panose="020F0704030504030204" pitchFamily="34" charset="0"/>
                <a:cs typeface="B Titr" panose="00000700000000000000" pitchFamily="2" charset="-78"/>
              </a:rPr>
              <a:t>ارتباط با من:</a:t>
            </a:r>
            <a:br>
              <a:rPr lang="fa-IR" sz="4000">
                <a:gradFill flip="none" rotWithShape="1">
                  <a:gsLst>
                    <a:gs pos="0">
                      <a:schemeClr val="accent3"/>
                    </a:gs>
                    <a:gs pos="38000">
                      <a:schemeClr val="accent3">
                        <a:lumMod val="75000"/>
                      </a:schemeClr>
                    </a:gs>
                    <a:gs pos="100000">
                      <a:schemeClr val="accent3">
                        <a:lumMod val="25000"/>
                      </a:schemeClr>
                    </a:gs>
                  </a:gsLst>
                  <a:path path="rect">
                    <a:fillToRect l="100000" t="100000"/>
                  </a:path>
                  <a:tileRect r="-100000" b="-100000"/>
                </a:gradFill>
                <a:latin typeface="Arial Rounded MT Bold" panose="020F0704030504030204" pitchFamily="34" charset="0"/>
                <a:cs typeface="B Titr" panose="00000700000000000000" pitchFamily="2" charset="-78"/>
              </a:rPr>
            </a:br>
            <a:r>
              <a:rPr lang="en-US" sz="3600">
                <a:gradFill flip="none" rotWithShape="1">
                  <a:gsLst>
                    <a:gs pos="0">
                      <a:schemeClr val="accent3"/>
                    </a:gs>
                    <a:gs pos="38000">
                      <a:schemeClr val="accent3">
                        <a:lumMod val="75000"/>
                      </a:schemeClr>
                    </a:gs>
                    <a:gs pos="100000">
                      <a:schemeClr val="accent3">
                        <a:lumMod val="25000"/>
                      </a:schemeClr>
                    </a:gs>
                  </a:gsLst>
                  <a:path path="rect">
                    <a:fillToRect l="100000" t="100000"/>
                  </a:path>
                  <a:tileRect r="-100000" b="-100000"/>
                </a:gradFill>
                <a:latin typeface="Arial Rounded MT Bold" panose="020F0704030504030204" pitchFamily="34" charset="0"/>
                <a:cs typeface="B Titr" panose="00000700000000000000" pitchFamily="2" charset="-78"/>
                <a:hlinkClick r:id="rId2">
                  <a:extLst>
                    <a:ext uri="{A12FA001-AC4F-418D-AE19-62706E023703}">
                      <ahyp:hlinkClr xmlns:ahyp="http://schemas.microsoft.com/office/drawing/2018/hyperlinkcolor" val="tx"/>
                    </a:ext>
                  </a:extLst>
                </a:hlinkClick>
              </a:rPr>
              <a:t>shirinshoqli@gmail.com</a:t>
            </a:r>
            <a:endParaRPr lang="en-US">
              <a:gradFill flip="none" rotWithShape="1">
                <a:gsLst>
                  <a:gs pos="0">
                    <a:schemeClr val="accent3"/>
                  </a:gs>
                  <a:gs pos="38000">
                    <a:schemeClr val="accent3">
                      <a:lumMod val="75000"/>
                    </a:schemeClr>
                  </a:gs>
                  <a:gs pos="100000">
                    <a:schemeClr val="accent3">
                      <a:lumMod val="25000"/>
                    </a:schemeClr>
                  </a:gs>
                </a:gsLst>
                <a:path path="rect">
                  <a:fillToRect l="100000" t="100000"/>
                </a:path>
                <a:tileRect r="-100000" b="-100000"/>
              </a:gradFill>
              <a:latin typeface="Arial Rounded MT Bold" panose="020F0704030504030204" pitchFamily="34" charset="0"/>
              <a:cs typeface="B Titr" panose="00000700000000000000" pitchFamily="2" charset="-78"/>
            </a:endParaRPr>
          </a:p>
        </p:txBody>
      </p:sp>
      <p:sp>
        <p:nvSpPr>
          <p:cNvPr id="3" name="Slide Number Placeholder 2">
            <a:extLst>
              <a:ext uri="{FF2B5EF4-FFF2-40B4-BE49-F238E27FC236}">
                <a16:creationId xmlns:a16="http://schemas.microsoft.com/office/drawing/2014/main" id="{2C683C50-76F1-465E-BD32-036280BB557C}"/>
              </a:ext>
            </a:extLst>
          </p:cNvPr>
          <p:cNvSpPr>
            <a:spLocks noGrp="1"/>
          </p:cNvSpPr>
          <p:nvPr>
            <p:ph type="sldNum" sz="quarter" idx="10"/>
          </p:nvPr>
        </p:nvSpPr>
        <p:spPr/>
        <p:txBody>
          <a:bodyPr/>
          <a:lstStyle/>
          <a:p>
            <a:fld id="{3E2EEDFD-A1D8-4ACE-B98B-B9E9D32E6943}" type="slidenum">
              <a:rPr lang="en-US" smtClean="0"/>
              <a:t>19</a:t>
            </a:fld>
            <a:endParaRPr lang="en-US"/>
          </a:p>
        </p:txBody>
      </p:sp>
    </p:spTree>
    <p:extLst>
      <p:ext uri="{BB962C8B-B14F-4D97-AF65-F5344CB8AC3E}">
        <p14:creationId xmlns:p14="http://schemas.microsoft.com/office/powerpoint/2010/main" val="3657593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659F43-1CC2-47A5-8399-71FCC4D3E2A6}"/>
              </a:ext>
            </a:extLst>
          </p:cNvPr>
          <p:cNvSpPr txBox="1"/>
          <p:nvPr/>
        </p:nvSpPr>
        <p:spPr>
          <a:xfrm>
            <a:off x="7128162" y="1131472"/>
            <a:ext cx="2327564" cy="923330"/>
          </a:xfrm>
          <a:prstGeom prst="rect">
            <a:avLst/>
          </a:prstGeom>
          <a:noFill/>
        </p:spPr>
        <p:txBody>
          <a:bodyPr wrap="square" rtlCol="0">
            <a:spAutoFit/>
          </a:bodyPr>
          <a:lstStyle/>
          <a:p>
            <a:pPr algn="ctr"/>
            <a:r>
              <a:rPr lang="fa-IR" sz="5400" b="1">
                <a:ln w="10160">
                  <a:solidFill>
                    <a:schemeClr val="tx1"/>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rPr>
              <a:t>فهرست</a:t>
            </a:r>
            <a:endParaRPr lang="en-US" sz="5400" b="1">
              <a:ln w="10160">
                <a:solidFill>
                  <a:schemeClr val="tx1"/>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endParaRPr>
          </a:p>
        </p:txBody>
      </p:sp>
      <p:sp>
        <p:nvSpPr>
          <p:cNvPr id="9" name="TextBox 8">
            <a:extLst>
              <a:ext uri="{FF2B5EF4-FFF2-40B4-BE49-F238E27FC236}">
                <a16:creationId xmlns:a16="http://schemas.microsoft.com/office/drawing/2014/main" id="{0ACA0E18-96B6-46AD-9A3B-EC1FDCA77C87}"/>
              </a:ext>
            </a:extLst>
          </p:cNvPr>
          <p:cNvSpPr txBox="1"/>
          <p:nvPr/>
        </p:nvSpPr>
        <p:spPr>
          <a:xfrm>
            <a:off x="1226128" y="1048039"/>
            <a:ext cx="4374574" cy="4524315"/>
          </a:xfrm>
          <a:prstGeom prst="rect">
            <a:avLst/>
          </a:prstGeom>
          <a:noFill/>
        </p:spPr>
        <p:txBody>
          <a:bodyPr wrap="square">
            <a:spAutoFit/>
          </a:bodyPr>
          <a:lstStyle/>
          <a:p>
            <a:pPr marL="342900" indent="-342900" algn="r" rtl="1">
              <a:buFont typeface="Arial" panose="020B0604020202020204" pitchFamily="34" charset="0"/>
              <a:buChar char="•"/>
            </a:pPr>
            <a:r>
              <a:rPr kumimoji="0" lang="fa-IR" sz="2400" i="0" u="none" strike="noStrike" kern="0" normalizeH="0" baseline="0" noProof="0">
                <a:solidFill>
                  <a:schemeClr val="tx1"/>
                </a:solidFill>
                <a:uLnTx/>
                <a:uFillTx/>
                <a:latin typeface="Arial Rounded MT Bold" panose="020F0704030504030204" pitchFamily="34" charset="0"/>
                <a:cs typeface="B Titr" panose="00000700000000000000" pitchFamily="2" charset="-78"/>
                <a:sym typeface="Roboto Mono"/>
              </a:rPr>
              <a:t>تاریخچه ویروس ها</a:t>
            </a:r>
          </a:p>
          <a:p>
            <a:pPr marL="342900" indent="-342900" algn="r" rtl="1">
              <a:buFont typeface="Arial" panose="020B0604020202020204" pitchFamily="34" charset="0"/>
              <a:buChar char="•"/>
            </a:pPr>
            <a:r>
              <a:rPr lang="fa-IR" sz="2400">
                <a:solidFill>
                  <a:schemeClr val="tx1"/>
                </a:solidFill>
                <a:latin typeface="Arial Rounded MT Bold" panose="020F0704030504030204" pitchFamily="34" charset="0"/>
                <a:cs typeface="B Titr" panose="00000700000000000000" pitchFamily="2" charset="-78"/>
              </a:rPr>
              <a:t>چند مثال از ویروس ها</a:t>
            </a:r>
            <a:endParaRPr lang="en-US" sz="2400">
              <a:solidFill>
                <a:schemeClr val="tx1"/>
              </a:solidFill>
              <a:latin typeface="Arial Rounded MT Bold" panose="020F0704030504030204" pitchFamily="34" charset="0"/>
              <a:cs typeface="B Titr" panose="00000700000000000000" pitchFamily="2" charset="-78"/>
            </a:endParaRPr>
          </a:p>
          <a:p>
            <a:pPr marL="342900" indent="-342900" algn="r" rtl="1">
              <a:buFont typeface="Arial" panose="020B0604020202020204" pitchFamily="34" charset="0"/>
              <a:buChar char="•"/>
            </a:pPr>
            <a:r>
              <a:rPr lang="fa-IR" sz="2400">
                <a:solidFill>
                  <a:schemeClr val="tx1"/>
                </a:solidFill>
                <a:latin typeface="Arial Rounded MT Bold" panose="020F0704030504030204" pitchFamily="34" charset="0"/>
                <a:cs typeface="B Titr" panose="00000700000000000000" pitchFamily="2" charset="-78"/>
              </a:rPr>
              <a:t>ویروس چیست؟</a:t>
            </a:r>
          </a:p>
          <a:p>
            <a:pPr marL="342900" indent="-342900" algn="r" rtl="1">
              <a:buFont typeface="Arial" panose="020B0604020202020204" pitchFamily="34" charset="0"/>
              <a:buChar char="•"/>
            </a:pPr>
            <a:r>
              <a:rPr lang="fa-IR" sz="2400">
                <a:solidFill>
                  <a:schemeClr val="tx1"/>
                </a:solidFill>
                <a:latin typeface="Arial Rounded MT Bold" panose="020F0704030504030204" pitchFamily="34" charset="0"/>
                <a:cs typeface="B Titr" panose="00000700000000000000" pitchFamily="2" charset="-78"/>
              </a:rPr>
              <a:t>ویروس </a:t>
            </a:r>
            <a:r>
              <a:rPr lang="en-US" sz="2400">
                <a:solidFill>
                  <a:schemeClr val="tx1"/>
                </a:solidFill>
                <a:latin typeface="Arial Rounded MT Bold" panose="020F0704030504030204" pitchFamily="34" charset="0"/>
                <a:cs typeface="B Titr" panose="00000700000000000000" pitchFamily="2" charset="-78"/>
              </a:rPr>
              <a:t>I LOVE YOU!</a:t>
            </a:r>
            <a:endParaRPr lang="fa-IR" sz="2400">
              <a:solidFill>
                <a:schemeClr val="tx1"/>
              </a:solidFill>
              <a:latin typeface="Arial Rounded MT Bold" panose="020F0704030504030204" pitchFamily="34" charset="0"/>
              <a:cs typeface="B Titr" panose="00000700000000000000" pitchFamily="2" charset="-78"/>
            </a:endParaRPr>
          </a:p>
          <a:p>
            <a:pPr marL="342900" indent="-342900" algn="r" rtl="1">
              <a:buFont typeface="Arial" panose="020B0604020202020204" pitchFamily="34" charset="0"/>
              <a:buChar char="•"/>
            </a:pPr>
            <a:r>
              <a:rPr lang="fa-IR" sz="2400">
                <a:solidFill>
                  <a:schemeClr val="tx1"/>
                </a:solidFill>
                <a:latin typeface="Arial Rounded MT Bold" panose="020F0704030504030204" pitchFamily="34" charset="0"/>
                <a:cs typeface="B Titr" panose="00000700000000000000" pitchFamily="2" charset="-78"/>
              </a:rPr>
              <a:t>متمایز کردن ویروس از نظر خصوصیات آن</a:t>
            </a:r>
            <a:endParaRPr lang="en-US" sz="2400">
              <a:solidFill>
                <a:schemeClr val="tx1"/>
              </a:solidFill>
              <a:latin typeface="Arial Rounded MT Bold" panose="020F0704030504030204" pitchFamily="34" charset="0"/>
              <a:cs typeface="B Titr" panose="00000700000000000000" pitchFamily="2" charset="-78"/>
            </a:endParaRPr>
          </a:p>
          <a:p>
            <a:pPr marL="342900" indent="-342900" algn="r" rtl="1">
              <a:buFont typeface="Arial" panose="020B0604020202020204" pitchFamily="34" charset="0"/>
              <a:buChar char="•"/>
            </a:pPr>
            <a:r>
              <a:rPr lang="fa-IR" sz="2400">
                <a:solidFill>
                  <a:schemeClr val="tx1"/>
                </a:solidFill>
                <a:latin typeface="Arial Rounded MT Bold" panose="020F0704030504030204" pitchFamily="34" charset="0"/>
                <a:cs typeface="B Titr" panose="00000700000000000000" pitchFamily="2" charset="-78"/>
              </a:rPr>
              <a:t>انواع ویروس ها</a:t>
            </a:r>
            <a:endParaRPr lang="en-US" sz="2400">
              <a:solidFill>
                <a:schemeClr val="tx1"/>
              </a:solidFill>
              <a:latin typeface="Arial Rounded MT Bold" panose="020F0704030504030204" pitchFamily="34" charset="0"/>
              <a:cs typeface="B Titr" panose="00000700000000000000" pitchFamily="2" charset="-78"/>
            </a:endParaRPr>
          </a:p>
          <a:p>
            <a:pPr marL="342900" indent="-342900" algn="r" rtl="1">
              <a:buFont typeface="Arial" panose="020B0604020202020204" pitchFamily="34" charset="0"/>
              <a:buChar char="•"/>
            </a:pPr>
            <a:r>
              <a:rPr lang="ar-SA" sz="2400" b="1">
                <a:solidFill>
                  <a:schemeClr val="tx1"/>
                </a:solidFill>
                <a:effectLst/>
                <a:latin typeface="Arial Rounded MT Bold" panose="020F0704030504030204" pitchFamily="34" charset="0"/>
                <a:ea typeface="Times New Roman" panose="02020603050405020304" pitchFamily="18" charset="0"/>
                <a:cs typeface="B Titr" panose="00000700000000000000" pitchFamily="2" charset="-78"/>
              </a:rPr>
              <a:t>راههای مقابله</a:t>
            </a:r>
            <a:endParaRPr lang="fa-IR" sz="2400" b="1">
              <a:solidFill>
                <a:schemeClr val="tx1"/>
              </a:solidFill>
              <a:effectLst/>
              <a:latin typeface="Arial Rounded MT Bold" panose="020F0704030504030204" pitchFamily="34" charset="0"/>
              <a:ea typeface="Times New Roman" panose="02020603050405020304" pitchFamily="18" charset="0"/>
              <a:cs typeface="B Titr" panose="00000700000000000000" pitchFamily="2" charset="-78"/>
            </a:endParaRPr>
          </a:p>
          <a:p>
            <a:pPr marL="342900" indent="-342900" algn="r" rtl="1">
              <a:buFont typeface="Arial" panose="020B0604020202020204" pitchFamily="34" charset="0"/>
              <a:buChar char="•"/>
            </a:pPr>
            <a:r>
              <a:rPr lang="fa-IR" sz="2400">
                <a:solidFill>
                  <a:schemeClr val="tx1"/>
                </a:solidFill>
                <a:latin typeface="Arial Rounded MT Bold" panose="020F0704030504030204" pitchFamily="34" charset="0"/>
                <a:cs typeface="B Titr" panose="00000700000000000000" pitchFamily="2" charset="-78"/>
              </a:rPr>
              <a:t>تعدادی از آنتی ویروس های قوی</a:t>
            </a:r>
            <a:endParaRPr lang="en-US" sz="2400">
              <a:solidFill>
                <a:schemeClr val="tx1"/>
              </a:solidFill>
              <a:latin typeface="Arial Rounded MT Bold" panose="020F0704030504030204" pitchFamily="34" charset="0"/>
              <a:cs typeface="B Titr" panose="00000700000000000000" pitchFamily="2" charset="-78"/>
            </a:endParaRPr>
          </a:p>
          <a:p>
            <a:pPr marL="342900" indent="-342900" algn="r" rtl="1">
              <a:buFont typeface="Arial" panose="020B0604020202020204" pitchFamily="34" charset="0"/>
              <a:buChar char="•"/>
            </a:pPr>
            <a:r>
              <a:rPr lang="ar-SA" sz="2400">
                <a:solidFill>
                  <a:schemeClr val="tx1"/>
                </a:solidFill>
                <a:effectLst/>
                <a:latin typeface="Arial Rounded MT Bold" panose="020F0704030504030204" pitchFamily="34" charset="0"/>
                <a:ea typeface="Times New Roman" panose="02020603050405020304" pitchFamily="18" charset="0"/>
                <a:cs typeface="B Titr" panose="00000700000000000000" pitchFamily="2" charset="-78"/>
              </a:rPr>
              <a:t>اگ</a:t>
            </a:r>
            <a:r>
              <a:rPr lang="fa-IR" sz="2400">
                <a:solidFill>
                  <a:schemeClr val="tx1"/>
                </a:solidFill>
                <a:effectLst/>
                <a:latin typeface="Arial Rounded MT Bold" panose="020F0704030504030204" pitchFamily="34" charset="0"/>
                <a:ea typeface="Times New Roman" panose="02020603050405020304" pitchFamily="18" charset="0"/>
                <a:cs typeface="B Titr" panose="00000700000000000000" pitchFamily="2" charset="-78"/>
              </a:rPr>
              <a:t>ر</a:t>
            </a:r>
            <a:r>
              <a:rPr lang="ar-SA" sz="2400">
                <a:solidFill>
                  <a:schemeClr val="tx1"/>
                </a:solidFill>
                <a:effectLst/>
                <a:latin typeface="Arial Rounded MT Bold" panose="020F0704030504030204" pitchFamily="34" charset="0"/>
                <a:ea typeface="Times New Roman" panose="02020603050405020304" pitchFamily="18" charset="0"/>
                <a:cs typeface="B Titr" panose="00000700000000000000" pitchFamily="2" charset="-78"/>
              </a:rPr>
              <a:t> کامپیوتر به ویروس مبتلا شد باید چه کارهایی انجام دهیم</a:t>
            </a:r>
            <a:endParaRPr lang="fa-IR" sz="2400">
              <a:solidFill>
                <a:schemeClr val="tx1"/>
              </a:solidFill>
              <a:effectLst/>
              <a:latin typeface="Arial Rounded MT Bold" panose="020F0704030504030204" pitchFamily="34" charset="0"/>
              <a:ea typeface="Times New Roman" panose="02020603050405020304" pitchFamily="18" charset="0"/>
              <a:cs typeface="B Titr" panose="00000700000000000000" pitchFamily="2" charset="-78"/>
            </a:endParaRPr>
          </a:p>
          <a:p>
            <a:pPr marL="342900" indent="-342900" algn="r" rtl="1">
              <a:buFont typeface="Arial" panose="020B0604020202020204" pitchFamily="34" charset="0"/>
              <a:buChar char="•"/>
            </a:pPr>
            <a:r>
              <a:rPr lang="fa-IR" sz="2400">
                <a:solidFill>
                  <a:schemeClr val="tx1"/>
                </a:solidFill>
                <a:latin typeface="Arial Rounded MT Bold" panose="020F0704030504030204" pitchFamily="34" charset="0"/>
                <a:cs typeface="B Titr" panose="00000700000000000000" pitchFamily="2" charset="-78"/>
              </a:rPr>
              <a:t>منابع</a:t>
            </a:r>
            <a:endParaRPr lang="en-US" sz="2400">
              <a:solidFill>
                <a:schemeClr val="tx1"/>
              </a:solidFill>
              <a:latin typeface="Arial Rounded MT Bold" panose="020F0704030504030204" pitchFamily="34" charset="0"/>
              <a:cs typeface="B Titr" panose="00000700000000000000" pitchFamily="2" charset="-78"/>
            </a:endParaRPr>
          </a:p>
        </p:txBody>
      </p:sp>
      <p:pic>
        <p:nvPicPr>
          <p:cNvPr id="10" name="Picture 9">
            <a:extLst>
              <a:ext uri="{FF2B5EF4-FFF2-40B4-BE49-F238E27FC236}">
                <a16:creationId xmlns:a16="http://schemas.microsoft.com/office/drawing/2014/main" id="{916C589D-CD49-4F1C-8075-4C8B5BCA042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9778" y1="23556" x2="29778" y2="23556"/>
                        <a14:foregroundMark x1="45333" y1="24000" x2="45333" y2="24000"/>
                        <a14:foregroundMark x1="63111" y1="24889" x2="63111" y2="24889"/>
                        <a14:foregroundMark x1="23556" y1="38222" x2="23556" y2="38222"/>
                        <a14:foregroundMark x1="27111" y1="20889" x2="27111" y2="20889"/>
                        <a14:foregroundMark x1="23556" y1="46667" x2="23556" y2="46667"/>
                        <a14:foregroundMark x1="40444" y1="21333" x2="40444" y2="21333"/>
                        <a14:foregroundMark x1="57333" y1="64889" x2="57333" y2="64889"/>
                      </a14:backgroundRemoval>
                    </a14:imgEffect>
                  </a14:imgLayer>
                </a14:imgProps>
              </a:ext>
            </a:extLst>
          </a:blip>
          <a:stretch>
            <a:fillRect/>
          </a:stretch>
        </p:blipFill>
        <p:spPr>
          <a:xfrm>
            <a:off x="9200146" y="954460"/>
            <a:ext cx="1277353" cy="1277353"/>
          </a:xfrm>
          <a:prstGeom prst="rect">
            <a:avLst/>
          </a:prstGeom>
        </p:spPr>
      </p:pic>
      <p:sp>
        <p:nvSpPr>
          <p:cNvPr id="11" name="Slide Number Placeholder 10">
            <a:extLst>
              <a:ext uri="{FF2B5EF4-FFF2-40B4-BE49-F238E27FC236}">
                <a16:creationId xmlns:a16="http://schemas.microsoft.com/office/drawing/2014/main" id="{9445A533-FC1B-406C-9009-28D16ACE52FA}"/>
              </a:ext>
            </a:extLst>
          </p:cNvPr>
          <p:cNvSpPr>
            <a:spLocks noGrp="1"/>
          </p:cNvSpPr>
          <p:nvPr>
            <p:ph type="sldNum" sz="quarter" idx="10"/>
          </p:nvPr>
        </p:nvSpPr>
        <p:spPr/>
        <p:txBody>
          <a:bodyPr/>
          <a:lstStyle/>
          <a:p>
            <a:fld id="{3E2EEDFD-A1D8-4ACE-B98B-B9E9D32E6943}" type="slidenum">
              <a:rPr lang="en-US" smtClean="0"/>
              <a:t>2</a:t>
            </a:fld>
            <a:endParaRPr lang="en-US"/>
          </a:p>
        </p:txBody>
      </p:sp>
    </p:spTree>
    <p:extLst>
      <p:ext uri="{BB962C8B-B14F-4D97-AF65-F5344CB8AC3E}">
        <p14:creationId xmlns:p14="http://schemas.microsoft.com/office/powerpoint/2010/main" val="2738506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9A1AC-620B-4912-9DAF-2BAE25383FAB}"/>
              </a:ext>
            </a:extLst>
          </p:cNvPr>
          <p:cNvSpPr>
            <a:spLocks noGrp="1"/>
          </p:cNvSpPr>
          <p:nvPr>
            <p:ph type="title"/>
          </p:nvPr>
        </p:nvSpPr>
        <p:spPr>
          <a:xfrm>
            <a:off x="8358762" y="1320395"/>
            <a:ext cx="2572909" cy="763600"/>
          </a:xfrm>
        </p:spPr>
        <p:txBody>
          <a:bodyPr/>
          <a:lstStyle/>
          <a:p>
            <a:pPr algn="r"/>
            <a:r>
              <a:rPr lang="fa-IR" sz="4000">
                <a:solidFill>
                  <a:schemeClr val="accent5">
                    <a:lumMod val="25000"/>
                  </a:schemeClr>
                </a:solidFill>
                <a:latin typeface="Arial Rounded MT Bold" panose="020F0704030504030204" pitchFamily="34" charset="0"/>
                <a:cs typeface="B Titr" panose="00000700000000000000" pitchFamily="2" charset="-78"/>
              </a:rPr>
              <a:t>منابع</a:t>
            </a:r>
            <a:endParaRPr lang="en-US" sz="4000">
              <a:solidFill>
                <a:schemeClr val="accent5">
                  <a:lumMod val="25000"/>
                </a:schemeClr>
              </a:solidFill>
              <a:latin typeface="Arial Rounded MT Bold" panose="020F0704030504030204" pitchFamily="34" charset="0"/>
              <a:cs typeface="B Titr" panose="00000700000000000000" pitchFamily="2" charset="-78"/>
            </a:endParaRPr>
          </a:p>
        </p:txBody>
      </p:sp>
      <p:pic>
        <p:nvPicPr>
          <p:cNvPr id="3" name="Picture 2">
            <a:extLst>
              <a:ext uri="{FF2B5EF4-FFF2-40B4-BE49-F238E27FC236}">
                <a16:creationId xmlns:a16="http://schemas.microsoft.com/office/drawing/2014/main" id="{FD89EECB-F9CB-4C02-9ADD-3E91F22C97D3}"/>
              </a:ext>
            </a:extLst>
          </p:cNvPr>
          <p:cNvPicPr>
            <a:picLocks noChangeAspect="1"/>
          </p:cNvPicPr>
          <p:nvPr/>
        </p:nvPicPr>
        <p:blipFill>
          <a:blip r:embed="rId2"/>
          <a:stretch>
            <a:fillRect/>
          </a:stretch>
        </p:blipFill>
        <p:spPr>
          <a:xfrm>
            <a:off x="1000557" y="1194955"/>
            <a:ext cx="3183547" cy="1014480"/>
          </a:xfrm>
          <a:prstGeom prst="rect">
            <a:avLst/>
          </a:prstGeom>
        </p:spPr>
      </p:pic>
      <p:sp>
        <p:nvSpPr>
          <p:cNvPr id="5" name="TextBox 4">
            <a:extLst>
              <a:ext uri="{FF2B5EF4-FFF2-40B4-BE49-F238E27FC236}">
                <a16:creationId xmlns:a16="http://schemas.microsoft.com/office/drawing/2014/main" id="{EA865968-DEBC-429A-B73B-AD48DE18C61C}"/>
              </a:ext>
            </a:extLst>
          </p:cNvPr>
          <p:cNvSpPr txBox="1"/>
          <p:nvPr/>
        </p:nvSpPr>
        <p:spPr>
          <a:xfrm>
            <a:off x="1000557" y="2758331"/>
            <a:ext cx="9764426" cy="3139321"/>
          </a:xfrm>
          <a:prstGeom prst="rect">
            <a:avLst/>
          </a:prstGeom>
          <a:noFill/>
        </p:spPr>
        <p:txBody>
          <a:bodyPr wrap="square">
            <a:spAutoFit/>
          </a:bodyPr>
          <a:lstStyle/>
          <a:p>
            <a:pPr marL="285750" indent="-285750" algn="just">
              <a:buFont typeface="Arial" panose="020B0604020202020204" pitchFamily="34" charset="0"/>
              <a:buChar char="•"/>
            </a:pPr>
            <a:r>
              <a:rPr lang="en-US" sz="1800">
                <a:latin typeface="Arial Rounded MT Bold" panose="020F0704030504030204" pitchFamily="34" charset="0"/>
              </a:rPr>
              <a:t>Éric Filiol, Computer viruses: from theory to applications, Volume 1 ,2017</a:t>
            </a:r>
          </a:p>
          <a:p>
            <a:pPr marL="285750" indent="-285750" algn="just">
              <a:buFont typeface="Arial" panose="020B0604020202020204" pitchFamily="34" charset="0"/>
              <a:buChar char="•"/>
            </a:pPr>
            <a:endParaRPr lang="en-US" sz="1800">
              <a:latin typeface="Arial Rounded MT Bold" panose="020F0704030504030204" pitchFamily="34" charset="0"/>
            </a:endParaRPr>
          </a:p>
          <a:p>
            <a:pPr marL="285750" indent="-285750" algn="just">
              <a:buFont typeface="Arial" panose="020B0604020202020204" pitchFamily="34" charset="0"/>
              <a:buChar char="•"/>
            </a:pPr>
            <a:r>
              <a:rPr lang="en-US" sz="1800">
                <a:latin typeface="Arial Rounded MT Bold" panose="020F0704030504030204" pitchFamily="34" charset="0"/>
              </a:rPr>
              <a:t>Mishra Umakant Detecting Boot Sector Viruses- Applying TRIZ to Improve Anti-Virus Programs ,2012</a:t>
            </a:r>
          </a:p>
          <a:p>
            <a:pPr marL="285750" indent="-285750" algn="just">
              <a:buFont typeface="Arial" panose="020B0604020202020204" pitchFamily="34" charset="0"/>
              <a:buChar char="•"/>
            </a:pPr>
            <a:endParaRPr lang="en-US" sz="1800">
              <a:latin typeface="Arial Rounded MT Bold" panose="020F0704030504030204" pitchFamily="34" charset="0"/>
            </a:endParaRPr>
          </a:p>
          <a:p>
            <a:pPr marL="285750" indent="-285750" algn="just">
              <a:buFont typeface="Arial" panose="020B0604020202020204" pitchFamily="34" charset="0"/>
              <a:buChar char="•"/>
            </a:pPr>
            <a:r>
              <a:rPr lang="en-US" sz="1800">
                <a:latin typeface="Arial Rounded MT Bold" panose="020F0704030504030204" pitchFamily="34" charset="0"/>
              </a:rPr>
              <a:t>Avoine Gildas, Computer System Security: Basic Concepts and Solved Exercises ,2007</a:t>
            </a:r>
          </a:p>
          <a:p>
            <a:pPr marL="285750" indent="-285750" algn="just">
              <a:buFont typeface="Arial" panose="020B0604020202020204" pitchFamily="34" charset="0"/>
              <a:buChar char="•"/>
            </a:pPr>
            <a:endParaRPr lang="en-US" sz="1800">
              <a:latin typeface="Arial Rounded MT Bold" panose="020F0704030504030204" pitchFamily="34" charset="0"/>
            </a:endParaRPr>
          </a:p>
          <a:p>
            <a:pPr marL="285750" indent="-285750" algn="just">
              <a:buFont typeface="Arial" panose="020B0604020202020204" pitchFamily="34" charset="0"/>
              <a:buChar char="•"/>
            </a:pPr>
            <a:r>
              <a:rPr lang="en-US" sz="1800">
                <a:latin typeface="Arial Rounded MT Bold" panose="020F0704030504030204" pitchFamily="34" charset="0"/>
              </a:rPr>
              <a:t>favataradis.com</a:t>
            </a:r>
          </a:p>
          <a:p>
            <a:pPr algn="just"/>
            <a:endParaRPr lang="en-US" sz="1800">
              <a:latin typeface="Arial Rounded MT Bold" panose="020F0704030504030204" pitchFamily="34" charset="0"/>
            </a:endParaRPr>
          </a:p>
          <a:p>
            <a:pPr marL="285750" indent="-285750" algn="just">
              <a:buFont typeface="Arial" panose="020B0604020202020204" pitchFamily="34" charset="0"/>
              <a:buChar char="•"/>
            </a:pPr>
            <a:r>
              <a:rPr lang="en-US" sz="1800">
                <a:latin typeface="Arial Rounded MT Bold" panose="020F0704030504030204" pitchFamily="34" charset="0"/>
              </a:rPr>
              <a:t>us.norton.com</a:t>
            </a:r>
          </a:p>
        </p:txBody>
      </p:sp>
      <p:sp>
        <p:nvSpPr>
          <p:cNvPr id="4" name="Slide Number Placeholder 3">
            <a:extLst>
              <a:ext uri="{FF2B5EF4-FFF2-40B4-BE49-F238E27FC236}">
                <a16:creationId xmlns:a16="http://schemas.microsoft.com/office/drawing/2014/main" id="{14F7A7DE-EEBF-4570-90B6-CF72D46EC478}"/>
              </a:ext>
            </a:extLst>
          </p:cNvPr>
          <p:cNvSpPr>
            <a:spLocks noGrp="1"/>
          </p:cNvSpPr>
          <p:nvPr>
            <p:ph type="sldNum" sz="quarter" idx="10"/>
          </p:nvPr>
        </p:nvSpPr>
        <p:spPr/>
        <p:txBody>
          <a:bodyPr/>
          <a:lstStyle/>
          <a:p>
            <a:fld id="{3E2EEDFD-A1D8-4ACE-B98B-B9E9D32E6943}" type="slidenum">
              <a:rPr lang="en-US" smtClean="0"/>
              <a:t>20</a:t>
            </a:fld>
            <a:endParaRPr lang="en-US"/>
          </a:p>
        </p:txBody>
      </p:sp>
    </p:spTree>
    <p:extLst>
      <p:ext uri="{BB962C8B-B14F-4D97-AF65-F5344CB8AC3E}">
        <p14:creationId xmlns:p14="http://schemas.microsoft.com/office/powerpoint/2010/main" val="2707552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7A1FD-0BCB-4738-B8D7-B9C0336C3B90}"/>
              </a:ext>
            </a:extLst>
          </p:cNvPr>
          <p:cNvSpPr>
            <a:spLocks noGrp="1"/>
          </p:cNvSpPr>
          <p:nvPr>
            <p:ph type="title"/>
          </p:nvPr>
        </p:nvSpPr>
        <p:spPr/>
        <p:txBody>
          <a:bodyPr/>
          <a:lstStyle/>
          <a:p>
            <a:r>
              <a:rPr lang="fa-IR" sz="3200">
                <a:cs typeface="B Titr" panose="00000700000000000000" pitchFamily="2" charset="-78"/>
              </a:rPr>
              <a:t>تاریخچه ویروس ها</a:t>
            </a:r>
            <a:endParaRPr lang="en-US" sz="3200">
              <a:cs typeface="B Titr" panose="00000700000000000000" pitchFamily="2" charset="-78"/>
            </a:endParaRPr>
          </a:p>
        </p:txBody>
      </p:sp>
      <p:graphicFrame>
        <p:nvGraphicFramePr>
          <p:cNvPr id="5" name="Diagram 4">
            <a:extLst>
              <a:ext uri="{FF2B5EF4-FFF2-40B4-BE49-F238E27FC236}">
                <a16:creationId xmlns:a16="http://schemas.microsoft.com/office/drawing/2014/main" id="{C867C969-8ECB-4041-9A44-0BEB5C51A24A}"/>
              </a:ext>
            </a:extLst>
          </p:cNvPr>
          <p:cNvGraphicFramePr/>
          <p:nvPr>
            <p:extLst>
              <p:ext uri="{D42A27DB-BD31-4B8C-83A1-F6EECF244321}">
                <p14:modId xmlns:p14="http://schemas.microsoft.com/office/powerpoint/2010/main" val="1896516159"/>
              </p:ext>
            </p:extLst>
          </p:nvPr>
        </p:nvGraphicFramePr>
        <p:xfrm>
          <a:off x="1173017" y="1958555"/>
          <a:ext cx="9845965" cy="3804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E228806-07E4-47AD-9786-8A27AE01A310}"/>
              </a:ext>
            </a:extLst>
          </p:cNvPr>
          <p:cNvPicPr>
            <a:picLocks noChangeAspect="1"/>
          </p:cNvPicPr>
          <p:nvPr/>
        </p:nvPicPr>
        <p:blipFill>
          <a:blip r:embed="rId8"/>
          <a:stretch>
            <a:fillRect/>
          </a:stretch>
        </p:blipFill>
        <p:spPr>
          <a:xfrm>
            <a:off x="10581465" y="4395845"/>
            <a:ext cx="1177859" cy="1606029"/>
          </a:xfrm>
          <a:prstGeom prst="rect">
            <a:avLst/>
          </a:prstGeom>
        </p:spPr>
      </p:pic>
      <p:pic>
        <p:nvPicPr>
          <p:cNvPr id="8" name="Picture 7">
            <a:extLst>
              <a:ext uri="{FF2B5EF4-FFF2-40B4-BE49-F238E27FC236}">
                <a16:creationId xmlns:a16="http://schemas.microsoft.com/office/drawing/2014/main" id="{314F0E8A-2C1B-4CC8-8023-99FB1B65A22D}"/>
              </a:ext>
            </a:extLst>
          </p:cNvPr>
          <p:cNvPicPr>
            <a:picLocks noChangeAspect="1"/>
          </p:cNvPicPr>
          <p:nvPr/>
        </p:nvPicPr>
        <p:blipFill rotWithShape="1">
          <a:blip r:embed="rId9"/>
          <a:srcRect t="4143"/>
          <a:stretch/>
        </p:blipFill>
        <p:spPr>
          <a:xfrm>
            <a:off x="4679944" y="1992875"/>
            <a:ext cx="1027829" cy="1436125"/>
          </a:xfrm>
          <a:prstGeom prst="rect">
            <a:avLst/>
          </a:prstGeom>
        </p:spPr>
      </p:pic>
      <p:pic>
        <p:nvPicPr>
          <p:cNvPr id="10" name="Picture 9">
            <a:extLst>
              <a:ext uri="{FF2B5EF4-FFF2-40B4-BE49-F238E27FC236}">
                <a16:creationId xmlns:a16="http://schemas.microsoft.com/office/drawing/2014/main" id="{6C47C0D5-E09E-4C2C-87AE-4818580F9560}"/>
              </a:ext>
            </a:extLst>
          </p:cNvPr>
          <p:cNvPicPr>
            <a:picLocks noChangeAspect="1"/>
          </p:cNvPicPr>
          <p:nvPr/>
        </p:nvPicPr>
        <p:blipFill rotWithShape="1">
          <a:blip r:embed="rId10"/>
          <a:srcRect l="14171" r="46495"/>
          <a:stretch/>
        </p:blipFill>
        <p:spPr>
          <a:xfrm>
            <a:off x="3475470" y="4224713"/>
            <a:ext cx="1027829" cy="1638300"/>
          </a:xfrm>
          <a:prstGeom prst="rect">
            <a:avLst/>
          </a:prstGeom>
        </p:spPr>
      </p:pic>
      <p:pic>
        <p:nvPicPr>
          <p:cNvPr id="14" name="Picture 13">
            <a:extLst>
              <a:ext uri="{FF2B5EF4-FFF2-40B4-BE49-F238E27FC236}">
                <a16:creationId xmlns:a16="http://schemas.microsoft.com/office/drawing/2014/main" id="{79EBE92B-C5F7-40BE-A49D-A972F0C713C9}"/>
              </a:ext>
            </a:extLst>
          </p:cNvPr>
          <p:cNvPicPr>
            <a:picLocks noChangeAspect="1"/>
          </p:cNvPicPr>
          <p:nvPr/>
        </p:nvPicPr>
        <p:blipFill rotWithShape="1">
          <a:blip r:embed="rId11"/>
          <a:srcRect l="13975" t="1383" r="13867" b="17539"/>
          <a:stretch/>
        </p:blipFill>
        <p:spPr>
          <a:xfrm>
            <a:off x="7387156" y="4534708"/>
            <a:ext cx="973282" cy="1328305"/>
          </a:xfrm>
          <a:prstGeom prst="rect">
            <a:avLst/>
          </a:prstGeom>
        </p:spPr>
      </p:pic>
      <p:pic>
        <p:nvPicPr>
          <p:cNvPr id="15" name="Picture 14">
            <a:extLst>
              <a:ext uri="{FF2B5EF4-FFF2-40B4-BE49-F238E27FC236}">
                <a16:creationId xmlns:a16="http://schemas.microsoft.com/office/drawing/2014/main" id="{3FE54CE8-6B52-4B32-A560-88603BFF381A}"/>
              </a:ext>
            </a:extLst>
          </p:cNvPr>
          <p:cNvPicPr>
            <a:picLocks noChangeAspect="1"/>
          </p:cNvPicPr>
          <p:nvPr/>
        </p:nvPicPr>
        <p:blipFill rotWithShape="1">
          <a:blip r:embed="rId12"/>
          <a:srcRect r="10407" b="10579"/>
          <a:stretch/>
        </p:blipFill>
        <p:spPr>
          <a:xfrm>
            <a:off x="1084691" y="2105012"/>
            <a:ext cx="1027829" cy="1323988"/>
          </a:xfrm>
          <a:prstGeom prst="rect">
            <a:avLst/>
          </a:prstGeom>
        </p:spPr>
      </p:pic>
      <p:sp>
        <p:nvSpPr>
          <p:cNvPr id="3" name="Slide Number Placeholder 2">
            <a:extLst>
              <a:ext uri="{FF2B5EF4-FFF2-40B4-BE49-F238E27FC236}">
                <a16:creationId xmlns:a16="http://schemas.microsoft.com/office/drawing/2014/main" id="{763E553E-AFBE-4419-B263-DA587A37610A}"/>
              </a:ext>
            </a:extLst>
          </p:cNvPr>
          <p:cNvSpPr>
            <a:spLocks noGrp="1"/>
          </p:cNvSpPr>
          <p:nvPr>
            <p:ph type="sldNum" sz="quarter" idx="10"/>
          </p:nvPr>
        </p:nvSpPr>
        <p:spPr/>
        <p:txBody>
          <a:bodyPr/>
          <a:lstStyle/>
          <a:p>
            <a:fld id="{3E2EEDFD-A1D8-4ACE-B98B-B9E9D32E6943}" type="slidenum">
              <a:rPr lang="en-US" smtClean="0"/>
              <a:t>3</a:t>
            </a:fld>
            <a:endParaRPr lang="en-US"/>
          </a:p>
        </p:txBody>
      </p:sp>
    </p:spTree>
    <p:extLst>
      <p:ext uri="{BB962C8B-B14F-4D97-AF65-F5344CB8AC3E}">
        <p14:creationId xmlns:p14="http://schemas.microsoft.com/office/powerpoint/2010/main" val="1099585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6212787-7526-4FC3-B91B-E348978A8F2A}"/>
              </a:ext>
            </a:extLst>
          </p:cNvPr>
          <p:cNvSpPr/>
          <p:nvPr/>
        </p:nvSpPr>
        <p:spPr>
          <a:xfrm>
            <a:off x="7516091" y="1153391"/>
            <a:ext cx="2982191" cy="118456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3200">
                <a:solidFill>
                  <a:srgbClr val="7030A0"/>
                </a:solidFill>
                <a:latin typeface="Arial Rounded MT Bold" panose="020F0704030504030204" pitchFamily="34" charset="0"/>
              </a:rPr>
              <a:t>Fred Cohen</a:t>
            </a:r>
          </a:p>
        </p:txBody>
      </p:sp>
      <p:sp>
        <p:nvSpPr>
          <p:cNvPr id="5" name="TextBox 4">
            <a:extLst>
              <a:ext uri="{FF2B5EF4-FFF2-40B4-BE49-F238E27FC236}">
                <a16:creationId xmlns:a16="http://schemas.microsoft.com/office/drawing/2014/main" id="{9AF0B773-D4F0-4364-BC66-447C33C521E8}"/>
              </a:ext>
            </a:extLst>
          </p:cNvPr>
          <p:cNvSpPr txBox="1"/>
          <p:nvPr/>
        </p:nvSpPr>
        <p:spPr>
          <a:xfrm>
            <a:off x="1228725" y="1153391"/>
            <a:ext cx="6094268" cy="1200329"/>
          </a:xfrm>
          <a:prstGeom prst="rect">
            <a:avLst/>
          </a:prstGeom>
          <a:noFill/>
        </p:spPr>
        <p:txBody>
          <a:bodyPr wrap="square">
            <a:spAutoFit/>
          </a:bodyPr>
          <a:lstStyle/>
          <a:p>
            <a:pPr algn="just" rtl="1"/>
            <a:r>
              <a:rPr lang="fa-IR" sz="1800">
                <a:cs typeface="B Titr" panose="00000700000000000000" pitchFamily="2" charset="-78"/>
              </a:rPr>
              <a:t>سال 1983 "فرد کوهن" دانشجوی دوره کارشناسی ارشد دانشگاه کالیفرنیای جنوبی در یک سمینار امنیت در دانشگاه پنسیلوانیا یک کد مفهومی را به خط فرمان یونیکس بر روی سیستم رایانه تایپ کرد و بعد از 5 دقیقه کنترل تمامی رایانه‌های آن دانشگاه را دردست گرفت .</a:t>
            </a:r>
            <a:endParaRPr lang="en-US" sz="1800">
              <a:cs typeface="B Titr" panose="00000700000000000000" pitchFamily="2" charset="-78"/>
            </a:endParaRPr>
          </a:p>
        </p:txBody>
      </p:sp>
      <p:sp>
        <p:nvSpPr>
          <p:cNvPr id="7" name="TextBox 6">
            <a:extLst>
              <a:ext uri="{FF2B5EF4-FFF2-40B4-BE49-F238E27FC236}">
                <a16:creationId xmlns:a16="http://schemas.microsoft.com/office/drawing/2014/main" id="{5663607D-F918-4D9B-A149-E4E5502F7573}"/>
              </a:ext>
            </a:extLst>
          </p:cNvPr>
          <p:cNvSpPr txBox="1"/>
          <p:nvPr/>
        </p:nvSpPr>
        <p:spPr>
          <a:xfrm>
            <a:off x="1228725" y="2951570"/>
            <a:ext cx="9567430" cy="923330"/>
          </a:xfrm>
          <a:prstGeom prst="rect">
            <a:avLst/>
          </a:prstGeom>
          <a:noFill/>
        </p:spPr>
        <p:txBody>
          <a:bodyPr wrap="square">
            <a:spAutoFit/>
          </a:bodyPr>
          <a:lstStyle/>
          <a:p>
            <a:pPr marL="0" marR="0" algn="just" rtl="1">
              <a:spcBef>
                <a:spcPts val="0"/>
              </a:spcBef>
              <a:spcAft>
                <a:spcPts val="0"/>
              </a:spcAft>
            </a:pPr>
            <a:r>
              <a:rPr lang="ar-SA" sz="1800">
                <a:effectLst/>
                <a:latin typeface="Times New Roman" panose="02020603050405020304" pitchFamily="18" charset="0"/>
                <a:ea typeface="Times New Roman" panose="02020603050405020304" pitchFamily="18" charset="0"/>
                <a:cs typeface="B Titr" panose="00000700000000000000" pitchFamily="2" charset="-78"/>
              </a:rPr>
              <a:t>در آن زمان او موفق شد تمام سیستم‌های امنیتی رایانه‌ها را دور زده و آنها را غیرفعال کند</a:t>
            </a:r>
            <a:r>
              <a:rPr lang="en-US" sz="1800">
                <a:effectLst/>
                <a:latin typeface="Times New Roman" panose="02020603050405020304" pitchFamily="18" charset="0"/>
                <a:ea typeface="Times New Roman" panose="02020603050405020304" pitchFamily="18" charset="0"/>
                <a:cs typeface="B Titr" panose="00000700000000000000" pitchFamily="2" charset="-78"/>
              </a:rPr>
              <a:t>.</a:t>
            </a:r>
          </a:p>
          <a:p>
            <a:pPr marL="0" marR="0" algn="just" rtl="1">
              <a:spcBef>
                <a:spcPts val="0"/>
              </a:spcBef>
              <a:spcAft>
                <a:spcPts val="0"/>
              </a:spcAft>
            </a:pPr>
            <a:r>
              <a:rPr lang="ar-SA" sz="1800">
                <a:effectLst/>
                <a:latin typeface="Times New Roman" panose="02020603050405020304" pitchFamily="18" charset="0"/>
                <a:ea typeface="Times New Roman" panose="02020603050405020304" pitchFamily="18" charset="0"/>
                <a:cs typeface="B Titr" panose="00000700000000000000" pitchFamily="2" charset="-78"/>
              </a:rPr>
              <a:t>فرد کوهن نام این کد مخرب را </a:t>
            </a:r>
            <a:r>
              <a:rPr lang="ar-SA" sz="1800">
                <a:solidFill>
                  <a:srgbClr val="FF0000"/>
                </a:solidFill>
                <a:effectLst/>
                <a:latin typeface="Times New Roman" panose="02020603050405020304" pitchFamily="18" charset="0"/>
                <a:ea typeface="Times New Roman" panose="02020603050405020304" pitchFamily="18" charset="0"/>
                <a:cs typeface="B Titr" panose="00000700000000000000" pitchFamily="2" charset="-78"/>
              </a:rPr>
              <a:t>ویروس</a:t>
            </a:r>
            <a:r>
              <a:rPr lang="ar-SA" sz="1800">
                <a:effectLst/>
                <a:latin typeface="Times New Roman" panose="02020603050405020304" pitchFamily="18" charset="0"/>
                <a:ea typeface="Times New Roman" panose="02020603050405020304" pitchFamily="18" charset="0"/>
                <a:cs typeface="B Titr" panose="00000700000000000000" pitchFamily="2" charset="-78"/>
              </a:rPr>
              <a:t> گذاشت و بدین ترتیب اولین ویروس رایانه‌ای پا به عرضه گذاشت و کوهن توانست با ویروسش، کارشناسان فناوری را درفکر تغییرات اساسی در امنیت رایانه‌ها بیاندازد</a:t>
            </a:r>
            <a:r>
              <a:rPr lang="en-US" sz="1800">
                <a:effectLst/>
                <a:latin typeface="Times New Roman" panose="02020603050405020304" pitchFamily="18" charset="0"/>
                <a:ea typeface="Times New Roman" panose="02020603050405020304" pitchFamily="18" charset="0"/>
                <a:cs typeface="B Titr" panose="00000700000000000000" pitchFamily="2" charset="-78"/>
              </a:rPr>
              <a:t>.</a:t>
            </a:r>
          </a:p>
        </p:txBody>
      </p:sp>
      <p:sp>
        <p:nvSpPr>
          <p:cNvPr id="9" name="TextBox 8">
            <a:extLst>
              <a:ext uri="{FF2B5EF4-FFF2-40B4-BE49-F238E27FC236}">
                <a16:creationId xmlns:a16="http://schemas.microsoft.com/office/drawing/2014/main" id="{B6C446E5-6596-4143-AD2F-6816C2BD5B23}"/>
              </a:ext>
            </a:extLst>
          </p:cNvPr>
          <p:cNvSpPr txBox="1"/>
          <p:nvPr/>
        </p:nvSpPr>
        <p:spPr>
          <a:xfrm>
            <a:off x="1312285" y="4265289"/>
            <a:ext cx="9567430" cy="1200329"/>
          </a:xfrm>
          <a:prstGeom prst="rect">
            <a:avLst/>
          </a:prstGeom>
          <a:noFill/>
        </p:spPr>
        <p:txBody>
          <a:bodyPr wrap="square">
            <a:spAutoFit/>
          </a:bodyPr>
          <a:lstStyle/>
          <a:p>
            <a:pPr marR="0" algn="just" rtl="1">
              <a:spcBef>
                <a:spcPts val="0"/>
              </a:spcBef>
              <a:spcAft>
                <a:spcPts val="0"/>
              </a:spcAft>
            </a:pPr>
            <a:r>
              <a:rPr lang="ar-SA" sz="1800">
                <a:effectLst/>
                <a:latin typeface="Times New Roman" panose="02020603050405020304" pitchFamily="18" charset="0"/>
                <a:ea typeface="Times New Roman" panose="02020603050405020304" pitchFamily="18" charset="0"/>
                <a:cs typeface="B Titr" panose="00000700000000000000" pitchFamily="2" charset="-78"/>
              </a:rPr>
              <a:t>دکتر فرد کوهن در پروژه دکترای خود اثبات کرد</a:t>
            </a:r>
            <a:r>
              <a:rPr lang="fa-IR" sz="1800">
                <a:effectLst/>
                <a:latin typeface="Times New Roman" panose="02020603050405020304" pitchFamily="18" charset="0"/>
                <a:ea typeface="Times New Roman" panose="02020603050405020304" pitchFamily="18" charset="0"/>
                <a:cs typeface="B Titr" panose="00000700000000000000" pitchFamily="2" charset="-78"/>
              </a:rPr>
              <a:t> </a:t>
            </a:r>
            <a:r>
              <a:rPr lang="ar-SA" sz="1800">
                <a:effectLst/>
                <a:latin typeface="Times New Roman" panose="02020603050405020304" pitchFamily="18" charset="0"/>
                <a:ea typeface="Times New Roman" panose="02020603050405020304" pitchFamily="18" charset="0"/>
                <a:cs typeface="B Titr" panose="00000700000000000000" pitchFamily="2" charset="-78"/>
              </a:rPr>
              <a:t>که نمی توان یک برنامه جامع نوشت که با نگاه به یک فایل و یا یک دیسکت با احتمال </a:t>
            </a:r>
            <a:r>
              <a:rPr lang="fa-IR" sz="1800">
                <a:effectLst/>
                <a:latin typeface="Times New Roman" panose="02020603050405020304" pitchFamily="18" charset="0"/>
                <a:ea typeface="Times New Roman" panose="02020603050405020304" pitchFamily="18" charset="0"/>
                <a:cs typeface="B Titr" panose="00000700000000000000" pitchFamily="2" charset="-78"/>
              </a:rPr>
              <a:t>۱۰۰</a:t>
            </a:r>
            <a:r>
              <a:rPr lang="ar-SA" sz="1800">
                <a:effectLst/>
                <a:latin typeface="Times New Roman" panose="02020603050405020304" pitchFamily="18" charset="0"/>
                <a:ea typeface="Times New Roman" panose="02020603050405020304" pitchFamily="18" charset="0"/>
                <a:cs typeface="B Titr" panose="00000700000000000000" pitchFamily="2" charset="-78"/>
              </a:rPr>
              <a:t> درصد بتواند تشخیص دهد که ویروسی در آن وجود دارد یا خیر؟ به عبارت دیگر ، هیچ ضد ویروسی نمی توان نوشت که صد درصد بتواند همه ویروسها را پیدا کند . او همچنین خود یک ویروس نوشت و سرعت انتشار آن را شبیه سازی کرد و نشان داد یک ویروس چقدر سریع می تواند رشد کند و انتشار یابد</a:t>
            </a:r>
            <a:r>
              <a:rPr lang="en-US" sz="1800">
                <a:effectLst/>
                <a:latin typeface="Times New Roman" panose="02020603050405020304" pitchFamily="18" charset="0"/>
                <a:ea typeface="Times New Roman" panose="02020603050405020304" pitchFamily="18" charset="0"/>
                <a:cs typeface="B Titr" panose="00000700000000000000" pitchFamily="2" charset="-78"/>
              </a:rPr>
              <a:t>. </a:t>
            </a:r>
            <a:endParaRPr lang="en-US">
              <a:effectLst/>
              <a:latin typeface="Times New Roman" panose="02020603050405020304" pitchFamily="18" charset="0"/>
              <a:ea typeface="Times New Roman" panose="02020603050405020304" pitchFamily="18" charset="0"/>
              <a:cs typeface="B Titr" panose="00000700000000000000" pitchFamily="2" charset="-78"/>
            </a:endParaRPr>
          </a:p>
        </p:txBody>
      </p:sp>
      <p:pic>
        <p:nvPicPr>
          <p:cNvPr id="10" name="Picture 9">
            <a:extLst>
              <a:ext uri="{FF2B5EF4-FFF2-40B4-BE49-F238E27FC236}">
                <a16:creationId xmlns:a16="http://schemas.microsoft.com/office/drawing/2014/main" id="{7570A3FF-890A-4EB6-AC48-0478F45C60C8}"/>
              </a:ext>
            </a:extLst>
          </p:cNvPr>
          <p:cNvPicPr>
            <a:picLocks noChangeAspect="1"/>
          </p:cNvPicPr>
          <p:nvPr/>
        </p:nvPicPr>
        <p:blipFill>
          <a:blip r:embed="rId2"/>
          <a:stretch>
            <a:fillRect/>
          </a:stretch>
        </p:blipFill>
        <p:spPr>
          <a:xfrm>
            <a:off x="10255415" y="868507"/>
            <a:ext cx="1415719" cy="1822738"/>
          </a:xfrm>
          <a:prstGeom prst="rect">
            <a:avLst/>
          </a:prstGeom>
        </p:spPr>
      </p:pic>
      <p:sp>
        <p:nvSpPr>
          <p:cNvPr id="2" name="Slide Number Placeholder 1">
            <a:extLst>
              <a:ext uri="{FF2B5EF4-FFF2-40B4-BE49-F238E27FC236}">
                <a16:creationId xmlns:a16="http://schemas.microsoft.com/office/drawing/2014/main" id="{891ED783-B35B-4330-8559-1A79CC544768}"/>
              </a:ext>
            </a:extLst>
          </p:cNvPr>
          <p:cNvSpPr>
            <a:spLocks noGrp="1"/>
          </p:cNvSpPr>
          <p:nvPr>
            <p:ph type="sldNum" sz="quarter" idx="10"/>
          </p:nvPr>
        </p:nvSpPr>
        <p:spPr/>
        <p:txBody>
          <a:bodyPr/>
          <a:lstStyle/>
          <a:p>
            <a:fld id="{3E2EEDFD-A1D8-4ACE-B98B-B9E9D32E6943}" type="slidenum">
              <a:rPr lang="en-US" smtClean="0"/>
              <a:t>4</a:t>
            </a:fld>
            <a:endParaRPr lang="en-US"/>
          </a:p>
        </p:txBody>
      </p:sp>
    </p:spTree>
    <p:extLst>
      <p:ext uri="{BB962C8B-B14F-4D97-AF65-F5344CB8AC3E}">
        <p14:creationId xmlns:p14="http://schemas.microsoft.com/office/powerpoint/2010/main" val="1881994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25FC0216-19D3-47D9-85C7-235703A84ED4}"/>
              </a:ext>
            </a:extLst>
          </p:cNvPr>
          <p:cNvGraphicFramePr/>
          <p:nvPr>
            <p:extLst>
              <p:ext uri="{D42A27DB-BD31-4B8C-83A1-F6EECF244321}">
                <p14:modId xmlns:p14="http://schemas.microsoft.com/office/powerpoint/2010/main" val="704428981"/>
              </p:ext>
            </p:extLst>
          </p:nvPr>
        </p:nvGraphicFramePr>
        <p:xfrm>
          <a:off x="6956139" y="1219036"/>
          <a:ext cx="3966441" cy="4601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Connector: Elbow 5">
            <a:extLst>
              <a:ext uri="{FF2B5EF4-FFF2-40B4-BE49-F238E27FC236}">
                <a16:creationId xmlns:a16="http://schemas.microsoft.com/office/drawing/2014/main" id="{B491CD12-9EFE-474B-9D4F-17D175C95599}"/>
              </a:ext>
            </a:extLst>
          </p:cNvPr>
          <p:cNvCxnSpPr>
            <a:cxnSpLocks/>
          </p:cNvCxnSpPr>
          <p:nvPr/>
        </p:nvCxnSpPr>
        <p:spPr>
          <a:xfrm rot="5400000" flipH="1">
            <a:off x="6461272" y="1087196"/>
            <a:ext cx="1108652" cy="446809"/>
          </a:xfrm>
          <a:prstGeom prst="bentConnector3">
            <a:avLst>
              <a:gd name="adj1" fmla="val 100612"/>
            </a:avLst>
          </a:prstGeom>
          <a:ln w="57150">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C3B92693-4B81-4E24-8CB2-F7EC23C1AAC0}"/>
              </a:ext>
            </a:extLst>
          </p:cNvPr>
          <p:cNvSpPr txBox="1"/>
          <p:nvPr/>
        </p:nvSpPr>
        <p:spPr>
          <a:xfrm>
            <a:off x="7629814" y="6114347"/>
            <a:ext cx="2805545" cy="338554"/>
          </a:xfrm>
          <a:prstGeom prst="rect">
            <a:avLst/>
          </a:prstGeom>
          <a:noFill/>
        </p:spPr>
        <p:txBody>
          <a:bodyPr wrap="square" rtlCol="0">
            <a:spAutoFit/>
          </a:bodyPr>
          <a:lstStyle/>
          <a:p>
            <a:r>
              <a:rPr lang="fa-IR" sz="1600">
                <a:latin typeface="Arial Rounded MT Bold" panose="020F0704030504030204" pitchFamily="34" charset="0"/>
                <a:cs typeface="B Titr" panose="00000700000000000000" pitchFamily="2" charset="-78"/>
              </a:rPr>
              <a:t>شروع ویروس های رمزگذاری شده</a:t>
            </a:r>
            <a:endParaRPr lang="en-US" sz="1600">
              <a:latin typeface="Arial Rounded MT Bold" panose="020F0704030504030204" pitchFamily="34" charset="0"/>
              <a:cs typeface="B Titr" panose="00000700000000000000" pitchFamily="2" charset="-78"/>
            </a:endParaRPr>
          </a:p>
        </p:txBody>
      </p:sp>
      <p:cxnSp>
        <p:nvCxnSpPr>
          <p:cNvPr id="12" name="Connector: Elbow 11">
            <a:extLst>
              <a:ext uri="{FF2B5EF4-FFF2-40B4-BE49-F238E27FC236}">
                <a16:creationId xmlns:a16="http://schemas.microsoft.com/office/drawing/2014/main" id="{5B552124-6026-4463-81D2-B71C8288BD4D}"/>
              </a:ext>
            </a:extLst>
          </p:cNvPr>
          <p:cNvCxnSpPr>
            <a:cxnSpLocks/>
          </p:cNvCxnSpPr>
          <p:nvPr/>
        </p:nvCxnSpPr>
        <p:spPr>
          <a:xfrm rot="16200000" flipH="1">
            <a:off x="6852083" y="5505893"/>
            <a:ext cx="1108652" cy="446809"/>
          </a:xfrm>
          <a:prstGeom prst="bentConnector3">
            <a:avLst>
              <a:gd name="adj1" fmla="val 100612"/>
            </a:avLst>
          </a:prstGeom>
          <a:ln w="57150">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DCACCE1-F32E-4DE4-A437-11981EE07BB2}"/>
              </a:ext>
            </a:extLst>
          </p:cNvPr>
          <p:cNvSpPr txBox="1"/>
          <p:nvPr/>
        </p:nvSpPr>
        <p:spPr>
          <a:xfrm>
            <a:off x="2402466" y="586997"/>
            <a:ext cx="4434321" cy="338554"/>
          </a:xfrm>
          <a:prstGeom prst="rect">
            <a:avLst/>
          </a:prstGeom>
          <a:noFill/>
        </p:spPr>
        <p:txBody>
          <a:bodyPr wrap="square">
            <a:spAutoFit/>
          </a:bodyPr>
          <a:lstStyle/>
          <a:p>
            <a:pPr algn="r" rtl="1"/>
            <a:r>
              <a:rPr lang="ar-SA" sz="1600">
                <a:effectLst/>
                <a:latin typeface="Times New Roman" panose="02020603050405020304" pitchFamily="18" charset="0"/>
                <a:ea typeface="Times New Roman" panose="02020603050405020304" pitchFamily="18" charset="0"/>
                <a:cs typeface="B Titr" panose="00000700000000000000" pitchFamily="2" charset="-78"/>
              </a:rPr>
              <a:t>در سال </a:t>
            </a:r>
            <a:r>
              <a:rPr lang="fa-IR" sz="1600">
                <a:effectLst/>
                <a:latin typeface="Times New Roman" panose="02020603050405020304" pitchFamily="18" charset="0"/>
                <a:ea typeface="Times New Roman" panose="02020603050405020304" pitchFamily="18" charset="0"/>
                <a:cs typeface="B Titr" panose="00000700000000000000" pitchFamily="2" charset="-78"/>
              </a:rPr>
              <a:t>۱۹۸۸</a:t>
            </a:r>
            <a:r>
              <a:rPr lang="ar-SA" sz="1600">
                <a:effectLst/>
                <a:latin typeface="Times New Roman" panose="02020603050405020304" pitchFamily="18" charset="0"/>
                <a:ea typeface="Times New Roman" panose="02020603050405020304" pitchFamily="18" charset="0"/>
                <a:cs typeface="B Titr" panose="00000700000000000000" pitchFamily="2" charset="-78"/>
              </a:rPr>
              <a:t> اولین ویروس کشهای تجاری به بازار آمدند</a:t>
            </a:r>
            <a:endParaRPr lang="en-US" sz="1600">
              <a:cs typeface="B Titr" panose="00000700000000000000" pitchFamily="2" charset="-78"/>
            </a:endParaRPr>
          </a:p>
        </p:txBody>
      </p:sp>
      <p:sp>
        <p:nvSpPr>
          <p:cNvPr id="15" name="TextBox 14">
            <a:extLst>
              <a:ext uri="{FF2B5EF4-FFF2-40B4-BE49-F238E27FC236}">
                <a16:creationId xmlns:a16="http://schemas.microsoft.com/office/drawing/2014/main" id="{184B5A43-A74B-4840-900D-B17DF5163E57}"/>
              </a:ext>
            </a:extLst>
          </p:cNvPr>
          <p:cNvSpPr txBox="1"/>
          <p:nvPr/>
        </p:nvSpPr>
        <p:spPr>
          <a:xfrm>
            <a:off x="7883875" y="464435"/>
            <a:ext cx="3342639" cy="523220"/>
          </a:xfrm>
          <a:prstGeom prst="rect">
            <a:avLst/>
          </a:prstGeom>
          <a:noFill/>
        </p:spPr>
        <p:txBody>
          <a:bodyPr wrap="square" rtlCol="0">
            <a:spAutoFit/>
          </a:bodyPr>
          <a:lstStyle/>
          <a:p>
            <a:pPr algn="ctr"/>
            <a:r>
              <a:rPr lang="fa-IR" sz="2800">
                <a:latin typeface="Arial Rounded MT Bold" panose="020F0704030504030204" pitchFamily="34" charset="0"/>
                <a:cs typeface="B Titr" panose="00000700000000000000" pitchFamily="2" charset="-78"/>
              </a:rPr>
              <a:t>چند مثال از ویروس ها</a:t>
            </a:r>
            <a:endParaRPr lang="en-US" sz="2800">
              <a:latin typeface="Arial Rounded MT Bold" panose="020F0704030504030204" pitchFamily="34" charset="0"/>
              <a:cs typeface="B Titr" panose="00000700000000000000" pitchFamily="2" charset="-78"/>
            </a:endParaRPr>
          </a:p>
        </p:txBody>
      </p:sp>
      <p:pic>
        <p:nvPicPr>
          <p:cNvPr id="2050" name="Picture 2" descr="COMMAND.COM - Wikipedia">
            <a:extLst>
              <a:ext uri="{FF2B5EF4-FFF2-40B4-BE49-F238E27FC236}">
                <a16:creationId xmlns:a16="http://schemas.microsoft.com/office/drawing/2014/main" id="{6DB25974-B9E6-44AC-871E-E2BBFA7240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7156" y="2273712"/>
            <a:ext cx="4720593" cy="249247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2830043-8F4D-45CF-BE4F-04EF8F7948FA}"/>
              </a:ext>
            </a:extLst>
          </p:cNvPr>
          <p:cNvSpPr txBox="1"/>
          <p:nvPr/>
        </p:nvSpPr>
        <p:spPr>
          <a:xfrm>
            <a:off x="3006004" y="4836417"/>
            <a:ext cx="1694581" cy="338554"/>
          </a:xfrm>
          <a:prstGeom prst="rect">
            <a:avLst/>
          </a:prstGeom>
          <a:noFill/>
        </p:spPr>
        <p:txBody>
          <a:bodyPr wrap="square">
            <a:spAutoFit/>
          </a:bodyPr>
          <a:lstStyle/>
          <a:p>
            <a:pPr lvl="0"/>
            <a:r>
              <a:rPr lang="en-US" sz="1600">
                <a:solidFill>
                  <a:schemeClr val="tx1"/>
                </a:solidFill>
                <a:latin typeface="Arial Rounded MT Bold" panose="020F0704030504030204" pitchFamily="34" charset="0"/>
                <a:cs typeface="B Titr" panose="00000700000000000000" pitchFamily="2" charset="-78"/>
              </a:rPr>
              <a:t>command.com </a:t>
            </a:r>
            <a:endParaRPr lang="en-US" sz="1600">
              <a:latin typeface="Arial Rounded MT Bold" panose="020F0704030504030204" pitchFamily="34" charset="0"/>
            </a:endParaRPr>
          </a:p>
        </p:txBody>
      </p:sp>
      <p:sp>
        <p:nvSpPr>
          <p:cNvPr id="2" name="Slide Number Placeholder 1">
            <a:extLst>
              <a:ext uri="{FF2B5EF4-FFF2-40B4-BE49-F238E27FC236}">
                <a16:creationId xmlns:a16="http://schemas.microsoft.com/office/drawing/2014/main" id="{5F080C1A-8012-4B43-9F90-8042F70F51DF}"/>
              </a:ext>
            </a:extLst>
          </p:cNvPr>
          <p:cNvSpPr>
            <a:spLocks noGrp="1"/>
          </p:cNvSpPr>
          <p:nvPr>
            <p:ph type="sldNum" sz="quarter" idx="10"/>
          </p:nvPr>
        </p:nvSpPr>
        <p:spPr/>
        <p:txBody>
          <a:bodyPr/>
          <a:lstStyle/>
          <a:p>
            <a:fld id="{3E2EEDFD-A1D8-4ACE-B98B-B9E9D32E6943}" type="slidenum">
              <a:rPr lang="en-US" smtClean="0"/>
              <a:t>5</a:t>
            </a:fld>
            <a:endParaRPr lang="en-US"/>
          </a:p>
        </p:txBody>
      </p:sp>
    </p:spTree>
    <p:extLst>
      <p:ext uri="{BB962C8B-B14F-4D97-AF65-F5344CB8AC3E}">
        <p14:creationId xmlns:p14="http://schemas.microsoft.com/office/powerpoint/2010/main" val="3507652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749827-7C80-496C-9888-65A5593B4E65}"/>
              </a:ext>
            </a:extLst>
          </p:cNvPr>
          <p:cNvSpPr txBox="1"/>
          <p:nvPr/>
        </p:nvSpPr>
        <p:spPr>
          <a:xfrm>
            <a:off x="1311852" y="1075003"/>
            <a:ext cx="6522894" cy="1200329"/>
          </a:xfrm>
          <a:prstGeom prst="rect">
            <a:avLst/>
          </a:prstGeom>
          <a:noFill/>
        </p:spPr>
        <p:txBody>
          <a:bodyPr wrap="square">
            <a:spAutoFit/>
          </a:bodyPr>
          <a:lstStyle/>
          <a:p>
            <a:pPr algn="just" rtl="1"/>
            <a:r>
              <a:rPr lang="fa-IR" sz="1800">
                <a:cs typeface="B Titr" panose="00000700000000000000" pitchFamily="2" charset="-78"/>
              </a:rPr>
              <a:t>همزمان با ورود ویروس کشها به بازار تعدادی </a:t>
            </a:r>
            <a:r>
              <a:rPr lang="fa-IR" sz="1800">
                <a:solidFill>
                  <a:srgbClr val="FF0000"/>
                </a:solidFill>
                <a:cs typeface="B Titr" panose="00000700000000000000" pitchFamily="2" charset="-78"/>
              </a:rPr>
              <a:t>ویروس تبلیغاتی </a:t>
            </a:r>
            <a:r>
              <a:rPr lang="fa-IR" sz="1800">
                <a:cs typeface="B Titr" panose="00000700000000000000" pitchFamily="2" charset="-78"/>
              </a:rPr>
              <a:t>هم نوشته شد که کار خاصی نمی کرد ، فقط بر روی صفحه می نوشت که این فایل ویروسی است و بزودی تمام فایلها را آلوده خواهد کرد . این برای این کار انجام می شد که مردم ویروس را باورکنند و برای خرید ویروس کش پول خرج کنند . </a:t>
            </a:r>
            <a:endParaRPr lang="en-US" sz="1800">
              <a:cs typeface="B Titr" panose="00000700000000000000" pitchFamily="2" charset="-78"/>
            </a:endParaRPr>
          </a:p>
        </p:txBody>
      </p:sp>
      <p:sp>
        <p:nvSpPr>
          <p:cNvPr id="7" name="Arrow: Pentagon 6">
            <a:extLst>
              <a:ext uri="{FF2B5EF4-FFF2-40B4-BE49-F238E27FC236}">
                <a16:creationId xmlns:a16="http://schemas.microsoft.com/office/drawing/2014/main" id="{5F260A9F-BDB4-43CF-A45E-1D2FF0E6838C}"/>
              </a:ext>
            </a:extLst>
          </p:cNvPr>
          <p:cNvSpPr/>
          <p:nvPr/>
        </p:nvSpPr>
        <p:spPr>
          <a:xfrm flipH="1">
            <a:off x="8001000" y="1160955"/>
            <a:ext cx="2815936" cy="1028423"/>
          </a:xfrm>
          <a:prstGeom prst="homePlate">
            <a:avLst/>
          </a:prstGeom>
          <a:ln w="76200">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a-IR" sz="2800">
                <a:solidFill>
                  <a:schemeClr val="tx1"/>
                </a:solidFill>
                <a:cs typeface="B Titr" panose="00000700000000000000" pitchFamily="2" charset="-78"/>
              </a:rPr>
              <a:t>نکته بیزینسی</a:t>
            </a:r>
            <a:endParaRPr lang="en-US" sz="2800">
              <a:solidFill>
                <a:schemeClr val="tx1"/>
              </a:solidFill>
              <a:cs typeface="B Titr" panose="00000700000000000000" pitchFamily="2" charset="-78"/>
            </a:endParaRPr>
          </a:p>
        </p:txBody>
      </p:sp>
      <p:sp>
        <p:nvSpPr>
          <p:cNvPr id="9" name="TextBox 8">
            <a:extLst>
              <a:ext uri="{FF2B5EF4-FFF2-40B4-BE49-F238E27FC236}">
                <a16:creationId xmlns:a16="http://schemas.microsoft.com/office/drawing/2014/main" id="{03E4A755-5B1A-4BB0-BE80-1994C3F2EBDB}"/>
              </a:ext>
            </a:extLst>
          </p:cNvPr>
          <p:cNvSpPr txBox="1"/>
          <p:nvPr/>
        </p:nvSpPr>
        <p:spPr>
          <a:xfrm>
            <a:off x="1093644" y="2275332"/>
            <a:ext cx="9847984" cy="3693319"/>
          </a:xfrm>
          <a:prstGeom prst="rect">
            <a:avLst/>
          </a:prstGeom>
          <a:noFill/>
        </p:spPr>
        <p:txBody>
          <a:bodyPr wrap="square">
            <a:spAutoFit/>
          </a:bodyPr>
          <a:lstStyle/>
          <a:p>
            <a:pPr algn="just" rtl="1"/>
            <a:r>
              <a:rPr lang="fa-IR" sz="1800">
                <a:latin typeface="Arial Rounded MT Bold" panose="020F0704030504030204" pitchFamily="34" charset="0"/>
                <a:cs typeface="B Titr" panose="00000700000000000000" pitchFamily="2" charset="-78"/>
              </a:rPr>
              <a:t>در سال ۱۹۸۹ ویروسهای جدیدی نوشته شد حالا دیگر متخصصین برای همدیگر بصورت پی در پی ویروس می فرستادند تا روی آن کار کنند و ضد ویروس بنویسند . در همین سال بلغارها و روسها نیز شروع به ویروس نویسی کردند . </a:t>
            </a:r>
          </a:p>
          <a:p>
            <a:pPr algn="just" rtl="1"/>
            <a:r>
              <a:rPr lang="fa-IR" sz="1800">
                <a:latin typeface="Arial Rounded MT Bold" panose="020F0704030504030204" pitchFamily="34" charset="0"/>
                <a:cs typeface="B Titr" panose="00000700000000000000" pitchFamily="2" charset="-78"/>
              </a:rPr>
              <a:t>در سپتامبر ۱۹۸۹ شرکت </a:t>
            </a:r>
            <a:r>
              <a:rPr lang="en-US" sz="1800">
                <a:latin typeface="Arial Rounded MT Bold" panose="020F0704030504030204" pitchFamily="34" charset="0"/>
                <a:cs typeface="B Titr" panose="00000700000000000000" pitchFamily="2" charset="-78"/>
              </a:rPr>
              <a:t>IBM</a:t>
            </a:r>
            <a:r>
              <a:rPr lang="fa-IR" sz="1800">
                <a:latin typeface="Arial Rounded MT Bold" panose="020F0704030504030204" pitchFamily="34" charset="0"/>
                <a:cs typeface="B Titr" panose="00000700000000000000" pitchFamily="2" charset="-78"/>
              </a:rPr>
              <a:t> ویروس کش خود را به همراه توضیحات کاملی برای تمام مشتریانش فرستاد و تعداد زیادی کامپیوتر برای اولین بار </a:t>
            </a:r>
            <a:r>
              <a:rPr lang="en-US" sz="1800">
                <a:latin typeface="Arial Rounded MT Bold" panose="020F0704030504030204" pitchFamily="34" charset="0"/>
                <a:cs typeface="B Titr" panose="00000700000000000000" pitchFamily="2" charset="-78"/>
              </a:rPr>
              <a:t> scan </a:t>
            </a:r>
            <a:r>
              <a:rPr lang="fa-IR" sz="1800">
                <a:latin typeface="Arial Rounded MT Bold" panose="020F0704030504030204" pitchFamily="34" charset="0"/>
                <a:cs typeface="B Titr" panose="00000700000000000000" pitchFamily="2" charset="-78"/>
              </a:rPr>
              <a:t>شد . </a:t>
            </a:r>
          </a:p>
          <a:p>
            <a:pPr algn="just" rtl="1"/>
            <a:r>
              <a:rPr lang="fa-IR" sz="1800">
                <a:latin typeface="Arial Rounded MT Bold" panose="020F0704030504030204" pitchFamily="34" charset="0"/>
                <a:cs typeface="B Titr" panose="00000700000000000000" pitchFamily="2" charset="-78"/>
              </a:rPr>
              <a:t>در سال ۱۹۹۰ ویروسهای رمز شده زیادی نوشته شد که به سختی پاک می شد . همچنین ویروس کشها به اشتباه ممکن بود فایلهای سالم را ویروسی اعلام کنند . همین روزها یک فرد بلغاری که هیچ وقت نامش کشف نشد ویروسی نوشت که به سرعت انتشار می یافت . </a:t>
            </a:r>
          </a:p>
          <a:p>
            <a:pPr algn="just" rtl="1"/>
            <a:r>
              <a:rPr lang="fa-IR" sz="1800">
                <a:latin typeface="Arial Rounded MT Bold" panose="020F0704030504030204" pitchFamily="34" charset="0"/>
                <a:cs typeface="B Titr" panose="00000700000000000000" pitchFamily="2" charset="-78"/>
              </a:rPr>
              <a:t>همچنین فایلهای پشتیبانی که برای روز مبادا کپی می شد را نیز ویروسی میکرد و به همراه ویروس ، برنامه ویروس را هم می فرستاد تا مردم و برنامه نویسهای عادی نیز ویروس نویسی را یاد بگیرند و با کمی تغییرات از روی آن ویروس جدیدی بسازند . </a:t>
            </a:r>
          </a:p>
          <a:p>
            <a:pPr algn="just" rtl="1"/>
            <a:r>
              <a:rPr lang="fa-IR" sz="1800">
                <a:latin typeface="Arial Rounded MT Bold" panose="020F0704030504030204" pitchFamily="34" charset="0"/>
                <a:cs typeface="B Titr" panose="00000700000000000000" pitchFamily="2" charset="-78"/>
              </a:rPr>
              <a:t>در سال ۱۹۹۰ و زمانی که مرکز تحقیقات ضد ویروس اروپا در هامبورگ افتتاح شد ۱۵۰ ویروس و کارخانه ویروس سازی بلغارستان در حال کار بود . مقدار ویروسها به سرعت در حال افزایش بود . به عنوان مثال در دسامبر ۹۱ تعداد ویروسها ۱۰۰۰ تا و در فوریه سال بعد یعنی فقط در فاصله دو ماه ۱۳۰۰ تا بود . </a:t>
            </a:r>
          </a:p>
        </p:txBody>
      </p:sp>
      <p:sp>
        <p:nvSpPr>
          <p:cNvPr id="2" name="Slide Number Placeholder 1">
            <a:extLst>
              <a:ext uri="{FF2B5EF4-FFF2-40B4-BE49-F238E27FC236}">
                <a16:creationId xmlns:a16="http://schemas.microsoft.com/office/drawing/2014/main" id="{333729F5-6579-440B-AF0E-0CB1A6C9D1C6}"/>
              </a:ext>
            </a:extLst>
          </p:cNvPr>
          <p:cNvSpPr>
            <a:spLocks noGrp="1"/>
          </p:cNvSpPr>
          <p:nvPr>
            <p:ph type="sldNum" sz="quarter" idx="10"/>
          </p:nvPr>
        </p:nvSpPr>
        <p:spPr/>
        <p:txBody>
          <a:bodyPr/>
          <a:lstStyle/>
          <a:p>
            <a:fld id="{3E2EEDFD-A1D8-4ACE-B98B-B9E9D32E6943}" type="slidenum">
              <a:rPr lang="en-US" smtClean="0"/>
              <a:t>6</a:t>
            </a:fld>
            <a:endParaRPr lang="en-US"/>
          </a:p>
        </p:txBody>
      </p:sp>
    </p:spTree>
    <p:extLst>
      <p:ext uri="{BB962C8B-B14F-4D97-AF65-F5344CB8AC3E}">
        <p14:creationId xmlns:p14="http://schemas.microsoft.com/office/powerpoint/2010/main" val="3381549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31BE72-8807-4A83-8B0B-5017B7946C3E}"/>
              </a:ext>
            </a:extLst>
          </p:cNvPr>
          <p:cNvSpPr txBox="1"/>
          <p:nvPr/>
        </p:nvSpPr>
        <p:spPr>
          <a:xfrm>
            <a:off x="1194955" y="1199696"/>
            <a:ext cx="9712902" cy="147732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rtl="1"/>
            <a:r>
              <a:rPr lang="ar-SA" sz="1800">
                <a:solidFill>
                  <a:srgbClr val="002060"/>
                </a:solidFill>
                <a:effectLst/>
                <a:latin typeface="Times New Roman" panose="02020603050405020304" pitchFamily="18" charset="0"/>
                <a:ea typeface="Times New Roman" panose="02020603050405020304" pitchFamily="18" charset="0"/>
                <a:cs typeface="B Titr" panose="00000700000000000000" pitchFamily="2" charset="-78"/>
              </a:rPr>
              <a:t>بزرگترین مشکل در این سالها این بود که تعداد کسانی که بتوانند یک ویروس را در عرض چند ساعت تحلیل کنند بسیار کم بود و زمان یادگیری نیز برای تبدیل یک برنامه نویس معمولی به یک متخصص ویروسی بسیار طولانی بود . </a:t>
            </a:r>
            <a:endParaRPr lang="fa-IR" sz="1800">
              <a:solidFill>
                <a:srgbClr val="002060"/>
              </a:solidFill>
              <a:effectLst/>
              <a:latin typeface="Times New Roman" panose="02020603050405020304" pitchFamily="18" charset="0"/>
              <a:ea typeface="Times New Roman" panose="02020603050405020304" pitchFamily="18" charset="0"/>
              <a:cs typeface="B Titr" panose="00000700000000000000" pitchFamily="2" charset="-78"/>
            </a:endParaRPr>
          </a:p>
          <a:p>
            <a:pPr algn="just" rtl="1"/>
            <a:r>
              <a:rPr lang="fa-IR" sz="1800">
                <a:solidFill>
                  <a:srgbClr val="002060"/>
                </a:solidFill>
                <a:cs typeface="B Titr" panose="00000700000000000000" pitchFamily="2" charset="-78"/>
              </a:rPr>
              <a:t>مشکل بعدی در اگوست همان سال به وجود آمد که یک سری نرم افزار بسیار شیک که کار کردن با آن نسبتا ساده بود ، بیرون آمد که به کاربران معمولی اجازه می داد ویروس بنویسند در عرض یک سال صدها ویروس با استفاده از این نرم افزار ساخته شد .</a:t>
            </a:r>
            <a:endParaRPr lang="en-US" sz="1800">
              <a:solidFill>
                <a:srgbClr val="002060"/>
              </a:solidFill>
              <a:cs typeface="B Titr" panose="00000700000000000000" pitchFamily="2" charset="-78"/>
            </a:endParaRPr>
          </a:p>
        </p:txBody>
      </p:sp>
      <p:cxnSp>
        <p:nvCxnSpPr>
          <p:cNvPr id="6" name="Straight Arrow Connector 5">
            <a:extLst>
              <a:ext uri="{FF2B5EF4-FFF2-40B4-BE49-F238E27FC236}">
                <a16:creationId xmlns:a16="http://schemas.microsoft.com/office/drawing/2014/main" id="{B9CB1395-F8F9-4829-945A-A1384DCF06D8}"/>
              </a:ext>
            </a:extLst>
          </p:cNvPr>
          <p:cNvCxnSpPr>
            <a:cxnSpLocks/>
          </p:cNvCxnSpPr>
          <p:nvPr/>
        </p:nvCxnSpPr>
        <p:spPr>
          <a:xfrm flipH="1">
            <a:off x="0" y="2857500"/>
            <a:ext cx="142009" cy="1101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E4ADA17-DE73-4AE9-AE17-392920E60CE6}"/>
              </a:ext>
            </a:extLst>
          </p:cNvPr>
          <p:cNvCxnSpPr/>
          <p:nvPr/>
        </p:nvCxnSpPr>
        <p:spPr>
          <a:xfrm>
            <a:off x="6096000" y="2857500"/>
            <a:ext cx="0" cy="1101436"/>
          </a:xfrm>
          <a:prstGeom prst="straightConnector1">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C71C28BF-D3F1-44CE-B6FC-D003840CC91E}"/>
              </a:ext>
            </a:extLst>
          </p:cNvPr>
          <p:cNvSpPr txBox="1"/>
          <p:nvPr/>
        </p:nvSpPr>
        <p:spPr>
          <a:xfrm>
            <a:off x="2796886" y="4195197"/>
            <a:ext cx="6598227" cy="1015663"/>
          </a:xfrm>
          <a:prstGeom prst="rect">
            <a:avLst/>
          </a:prstGeom>
          <a:noFill/>
        </p:spPr>
        <p:txBody>
          <a:bodyPr wrap="square">
            <a:spAutoFit/>
          </a:bodyPr>
          <a:lstStyle/>
          <a:p>
            <a:pPr algn="ctr"/>
            <a:r>
              <a:rPr lang="fa-IR" sz="2000">
                <a:cs typeface="B Titr" panose="00000700000000000000" pitchFamily="2" charset="-78"/>
              </a:rPr>
              <a:t>در سالهای بین ۹۰ تا ۹۵ هر سال تعداد ویروسها ۲ برابر شد . هر چند این روند در سالهای بعدی ادامه نیافت ولی در هر صورت تعداد ویروسها در هر سال زیادتر می شود . در حال حاضر </a:t>
            </a:r>
            <a:r>
              <a:rPr lang="fa-IR" sz="2000">
                <a:solidFill>
                  <a:srgbClr val="FF0000"/>
                </a:solidFill>
                <a:cs typeface="B Titr" panose="00000700000000000000" pitchFamily="2" charset="-78"/>
              </a:rPr>
              <a:t>ده ها هزار ویروس</a:t>
            </a:r>
            <a:r>
              <a:rPr lang="fa-IR" sz="2000">
                <a:cs typeface="B Titr" panose="00000700000000000000" pitchFamily="2" charset="-78"/>
              </a:rPr>
              <a:t> وجود دارند . </a:t>
            </a:r>
            <a:endParaRPr lang="en-US" sz="2000">
              <a:cs typeface="B Titr" panose="00000700000000000000" pitchFamily="2" charset="-78"/>
            </a:endParaRPr>
          </a:p>
        </p:txBody>
      </p:sp>
      <p:sp>
        <p:nvSpPr>
          <p:cNvPr id="2" name="Slide Number Placeholder 1">
            <a:extLst>
              <a:ext uri="{FF2B5EF4-FFF2-40B4-BE49-F238E27FC236}">
                <a16:creationId xmlns:a16="http://schemas.microsoft.com/office/drawing/2014/main" id="{B87111FC-9DC5-46FD-BEE6-97E045DAD2DE}"/>
              </a:ext>
            </a:extLst>
          </p:cNvPr>
          <p:cNvSpPr>
            <a:spLocks noGrp="1"/>
          </p:cNvSpPr>
          <p:nvPr>
            <p:ph type="sldNum" sz="quarter" idx="10"/>
          </p:nvPr>
        </p:nvSpPr>
        <p:spPr/>
        <p:txBody>
          <a:bodyPr/>
          <a:lstStyle/>
          <a:p>
            <a:fld id="{3E2EEDFD-A1D8-4ACE-B98B-B9E9D32E6943}" type="slidenum">
              <a:rPr lang="en-US" smtClean="0"/>
              <a:t>7</a:t>
            </a:fld>
            <a:endParaRPr lang="en-US"/>
          </a:p>
        </p:txBody>
      </p:sp>
    </p:spTree>
    <p:extLst>
      <p:ext uri="{BB962C8B-B14F-4D97-AF65-F5344CB8AC3E}">
        <p14:creationId xmlns:p14="http://schemas.microsoft.com/office/powerpoint/2010/main" val="3091369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1E05BF-DBB9-4BAE-8511-C90A5547FD23}"/>
              </a:ext>
            </a:extLst>
          </p:cNvPr>
          <p:cNvSpPr txBox="1"/>
          <p:nvPr/>
        </p:nvSpPr>
        <p:spPr>
          <a:xfrm>
            <a:off x="1122218" y="484736"/>
            <a:ext cx="9851015" cy="2954655"/>
          </a:xfrm>
          <a:prstGeom prst="rect">
            <a:avLst/>
          </a:prstGeom>
          <a:noFill/>
        </p:spPr>
        <p:txBody>
          <a:bodyPr wrap="square">
            <a:spAutoFit/>
          </a:bodyPr>
          <a:lstStyle/>
          <a:p>
            <a:pPr algn="just" rtl="1"/>
            <a:r>
              <a:rPr lang="fa-IR" sz="2400">
                <a:solidFill>
                  <a:schemeClr val="accent3">
                    <a:lumMod val="50000"/>
                  </a:schemeClr>
                </a:solidFill>
                <a:cs typeface="B Titr" panose="00000700000000000000" pitchFamily="2" charset="-78"/>
              </a:rPr>
              <a:t>ویروس چیست؟</a:t>
            </a:r>
          </a:p>
          <a:p>
            <a:pPr algn="just" rtl="1"/>
            <a:endParaRPr lang="fa-IR" sz="1800">
              <a:cs typeface="B Titr" panose="00000700000000000000" pitchFamily="2" charset="-78"/>
            </a:endParaRPr>
          </a:p>
          <a:p>
            <a:pPr algn="just" rtl="1"/>
            <a:r>
              <a:rPr lang="fa-IR" sz="1800">
                <a:cs typeface="B Titr" panose="00000700000000000000" pitchFamily="2" charset="-78"/>
              </a:rPr>
              <a:t>ویروس های کامپیوتری برنامه هایی هستند که مشابه ویروس های بیولوژیک گسترش یافته و پس از وارد شدن به کامپیوتر اقدامات غیرمنتظره ای را انجام می دهند. با وجودی که همه ویروس ها خطرناک نیستند، ولی بسیاری از آنها با هدف تخریب انواع مشخصی از فایل ها، برنامه های کاربردی و یا سیستم های عامل نوشته شده اند.</a:t>
            </a:r>
          </a:p>
          <a:p>
            <a:pPr algn="just" rtl="1"/>
            <a:endParaRPr lang="fa-IR" sz="1800">
              <a:cs typeface="B Titr" panose="00000700000000000000" pitchFamily="2" charset="-78"/>
            </a:endParaRPr>
          </a:p>
          <a:p>
            <a:pPr algn="just" rtl="1"/>
            <a:r>
              <a:rPr lang="fa-IR" sz="1800">
                <a:cs typeface="B Titr" panose="00000700000000000000" pitchFamily="2" charset="-78"/>
              </a:rPr>
              <a:t>ویروس ها هم مشابه همه برنامه های دیگر از منابع سیستم مانند حافظه و فضای دیسک سخت، توان پردازنده مرکزی و سایر منابع بهره می گیرند و می توانند اعمال خطرناکی را انجام دهند به عنوان مثال فایل های روی دیسک را پاک کرده و یا کل دیسک سخت را فرمت کنند. همچنین یک ویروس می تواند مجوز دسترسی به دستگاه را از طریق شبکه و بدون احراز هویت فراهم آورد.</a:t>
            </a:r>
            <a:endParaRPr lang="en-US" sz="1800">
              <a:cs typeface="B Titr" panose="00000700000000000000" pitchFamily="2" charset="-78"/>
            </a:endParaRPr>
          </a:p>
        </p:txBody>
      </p:sp>
      <p:pic>
        <p:nvPicPr>
          <p:cNvPr id="5" name="Picture 4">
            <a:extLst>
              <a:ext uri="{FF2B5EF4-FFF2-40B4-BE49-F238E27FC236}">
                <a16:creationId xmlns:a16="http://schemas.microsoft.com/office/drawing/2014/main" id="{2815F426-95E0-4F05-8975-E6F1FF2ACD2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53" b="89100" l="7113" r="89540">
                        <a14:foregroundMark x1="8787" y1="59242" x2="8787" y2="59242"/>
                        <a14:foregroundMark x1="7113" y1="59716" x2="7113" y2="59716"/>
                        <a14:foregroundMark x1="64017" y1="86730" x2="64017" y2="86730"/>
                      </a14:backgroundRemoval>
                    </a14:imgEffect>
                  </a14:imgLayer>
                </a14:imgProps>
              </a:ext>
            </a:extLst>
          </a:blip>
          <a:stretch>
            <a:fillRect/>
          </a:stretch>
        </p:blipFill>
        <p:spPr>
          <a:xfrm>
            <a:off x="4465276" y="3356264"/>
            <a:ext cx="3261448" cy="2879354"/>
          </a:xfrm>
          <a:prstGeom prst="rect">
            <a:avLst/>
          </a:prstGeom>
        </p:spPr>
      </p:pic>
      <p:sp>
        <p:nvSpPr>
          <p:cNvPr id="2" name="Slide Number Placeholder 1">
            <a:extLst>
              <a:ext uri="{FF2B5EF4-FFF2-40B4-BE49-F238E27FC236}">
                <a16:creationId xmlns:a16="http://schemas.microsoft.com/office/drawing/2014/main" id="{CCBAEFE8-48C3-44D3-8BE8-C76081802046}"/>
              </a:ext>
            </a:extLst>
          </p:cNvPr>
          <p:cNvSpPr>
            <a:spLocks noGrp="1"/>
          </p:cNvSpPr>
          <p:nvPr>
            <p:ph type="sldNum" sz="quarter" idx="10"/>
          </p:nvPr>
        </p:nvSpPr>
        <p:spPr/>
        <p:txBody>
          <a:bodyPr/>
          <a:lstStyle/>
          <a:p>
            <a:fld id="{3E2EEDFD-A1D8-4ACE-B98B-B9E9D32E6943}" type="slidenum">
              <a:rPr lang="en-US" smtClean="0"/>
              <a:t>8</a:t>
            </a:fld>
            <a:endParaRPr lang="en-US"/>
          </a:p>
        </p:txBody>
      </p:sp>
    </p:spTree>
    <p:extLst>
      <p:ext uri="{BB962C8B-B14F-4D97-AF65-F5344CB8AC3E}">
        <p14:creationId xmlns:p14="http://schemas.microsoft.com/office/powerpoint/2010/main" val="3730805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547CB-A270-4D44-B03B-BD44DE807C90}"/>
              </a:ext>
            </a:extLst>
          </p:cNvPr>
          <p:cNvSpPr>
            <a:spLocks noGrp="1"/>
          </p:cNvSpPr>
          <p:nvPr>
            <p:ph type="title"/>
          </p:nvPr>
        </p:nvSpPr>
        <p:spPr>
          <a:xfrm>
            <a:off x="1039091" y="1209267"/>
            <a:ext cx="4810991" cy="1775200"/>
          </a:xfrm>
        </p:spPr>
        <p:txBody>
          <a:bodyPr anchor="ctr"/>
          <a:lstStyle/>
          <a:p>
            <a:pPr algn="ctr" rtl="1"/>
            <a:r>
              <a:rPr lang="fa-IR" sz="3800">
                <a:ln w="12700" cmpd="sng">
                  <a:solidFill>
                    <a:srgbClr val="FF0000"/>
                  </a:solidFill>
                  <a:prstDash val="solid"/>
                </a:ln>
                <a:solidFill>
                  <a:schemeClr val="accent4"/>
                </a:solidFill>
              </a:rPr>
              <a:t>ویروس </a:t>
            </a:r>
            <a:r>
              <a:rPr lang="en-US" sz="3800">
                <a:ln w="12700" cmpd="sng">
                  <a:solidFill>
                    <a:srgbClr val="FF0000"/>
                  </a:solidFill>
                  <a:prstDash val="solid"/>
                </a:ln>
                <a:solidFill>
                  <a:schemeClr val="accent4"/>
                </a:solidFill>
              </a:rPr>
              <a:t>I LOVE YOU!</a:t>
            </a:r>
          </a:p>
        </p:txBody>
      </p:sp>
      <p:sp>
        <p:nvSpPr>
          <p:cNvPr id="4" name="TextBox 3">
            <a:extLst>
              <a:ext uri="{FF2B5EF4-FFF2-40B4-BE49-F238E27FC236}">
                <a16:creationId xmlns:a16="http://schemas.microsoft.com/office/drawing/2014/main" id="{3ADED0E4-B681-49EC-A1B8-4C0CD6C25B13}"/>
              </a:ext>
            </a:extLst>
          </p:cNvPr>
          <p:cNvSpPr txBox="1"/>
          <p:nvPr/>
        </p:nvSpPr>
        <p:spPr>
          <a:xfrm>
            <a:off x="6341920" y="625236"/>
            <a:ext cx="5675167" cy="3170099"/>
          </a:xfrm>
          <a:prstGeom prst="rect">
            <a:avLst/>
          </a:prstGeom>
          <a:noFill/>
        </p:spPr>
        <p:txBody>
          <a:bodyPr wrap="square">
            <a:spAutoFit/>
          </a:bodyPr>
          <a:lstStyle/>
          <a:p>
            <a:pPr algn="just" rtl="1"/>
            <a:r>
              <a:rPr lang="fa-IR" sz="2000">
                <a:cs typeface="B Titr" panose="00000700000000000000" pitchFamily="2" charset="-78"/>
              </a:rPr>
              <a:t>این ویروس وحشتناک، ضمیمه ایمیل عاشقانه میشد و به محض باز کردن فایلی که در ظاهر یک فایل</a:t>
            </a:r>
            <a:r>
              <a:rPr lang="en-US" sz="2000">
                <a:cs typeface="B Titr" panose="00000700000000000000" pitchFamily="2" charset="-78"/>
              </a:rPr>
              <a:t> .txt </a:t>
            </a:r>
            <a:r>
              <a:rPr lang="fa-IR" sz="2000">
                <a:cs typeface="B Titr" panose="00000700000000000000" pitchFamily="2" charset="-78"/>
              </a:rPr>
              <a:t>بود، به تمام افراد موجود در لیست مخاطبین فرد ارسال میشد.</a:t>
            </a:r>
          </a:p>
          <a:p>
            <a:pPr algn="just" rtl="1"/>
            <a:r>
              <a:rPr lang="fa-IR" sz="2000">
                <a:cs typeface="B Titr" panose="00000700000000000000" pitchFamily="2" charset="-78"/>
              </a:rPr>
              <a:t>- این ویروس در سال 2000 شناسایی شد.</a:t>
            </a:r>
          </a:p>
          <a:p>
            <a:pPr algn="just" rtl="1"/>
            <a:r>
              <a:rPr lang="fa-IR" sz="2000">
                <a:cs typeface="B Titr" panose="00000700000000000000" pitchFamily="2" charset="-78"/>
              </a:rPr>
              <a:t>- نزدیک به 10 درصد از کامپیوترهای متصل به اینترنت رو آلوده کرده بود (45 میلیون کامپیوتر).</a:t>
            </a:r>
          </a:p>
          <a:p>
            <a:pPr algn="just" rtl="1"/>
            <a:r>
              <a:rPr lang="fa-IR" sz="2000">
                <a:cs typeface="B Titr" panose="00000700000000000000" pitchFamily="2" charset="-78"/>
              </a:rPr>
              <a:t>- 10 میلیارد دلار ضرر مالی.</a:t>
            </a:r>
          </a:p>
          <a:p>
            <a:pPr algn="just" rtl="1"/>
            <a:r>
              <a:rPr lang="fa-IR" sz="2000">
                <a:cs typeface="B Titr" panose="00000700000000000000" pitchFamily="2" charset="-78"/>
              </a:rPr>
              <a:t>- خیلی از دولت ها و کمپانی های بزرگ سیستم ایمیل های خود را آف کرده بودند تا آلوده نشوند.</a:t>
            </a:r>
          </a:p>
          <a:p>
            <a:pPr algn="just" rtl="1"/>
            <a:r>
              <a:rPr lang="fa-IR" sz="2000">
                <a:cs typeface="B Titr" panose="00000700000000000000" pitchFamily="2" charset="-78"/>
              </a:rPr>
              <a:t>- گسترش از طریق ایمیل.</a:t>
            </a:r>
            <a:endParaRPr lang="en-US" sz="2000">
              <a:cs typeface="B Titr" panose="00000700000000000000" pitchFamily="2" charset="-78"/>
            </a:endParaRPr>
          </a:p>
        </p:txBody>
      </p:sp>
      <p:sp>
        <p:nvSpPr>
          <p:cNvPr id="5" name="TextBox 4">
            <a:extLst>
              <a:ext uri="{FF2B5EF4-FFF2-40B4-BE49-F238E27FC236}">
                <a16:creationId xmlns:a16="http://schemas.microsoft.com/office/drawing/2014/main" id="{C37BCC91-FB86-41E8-904B-25E7919E015F}"/>
              </a:ext>
            </a:extLst>
          </p:cNvPr>
          <p:cNvSpPr txBox="1"/>
          <p:nvPr/>
        </p:nvSpPr>
        <p:spPr>
          <a:xfrm>
            <a:off x="6341920" y="4601548"/>
            <a:ext cx="5675167" cy="1631216"/>
          </a:xfrm>
          <a:prstGeom prst="rect">
            <a:avLst/>
          </a:prstGeom>
          <a:noFill/>
        </p:spPr>
        <p:txBody>
          <a:bodyPr wrap="square" rtlCol="0">
            <a:spAutoFit/>
          </a:bodyPr>
          <a:lstStyle/>
          <a:p>
            <a:pPr algn="just" rtl="1"/>
            <a:r>
              <a:rPr lang="fa-IR" sz="2000">
                <a:solidFill>
                  <a:schemeClr val="tx1"/>
                </a:solidFill>
                <a:cs typeface="B Titr" panose="00000700000000000000" pitchFamily="2" charset="-78"/>
              </a:rPr>
              <a:t>کارش چی بود؟</a:t>
            </a:r>
          </a:p>
          <a:p>
            <a:pPr algn="just" rtl="1"/>
            <a:r>
              <a:rPr lang="fa-IR" sz="2000">
                <a:solidFill>
                  <a:schemeClr val="tx1"/>
                </a:solidFill>
                <a:cs typeface="B Titr" panose="00000700000000000000" pitchFamily="2" charset="-78"/>
              </a:rPr>
              <a:t>یک دانشجوی 24 ساله فیلیپینی این ویروس را طراحی کرده بود که پسوردهای کاربران را بدست آورد و وارد حساب های اینترنتی افراد شود. او معتقد بود اینترنت حق همه است و این کار دزدی نیست.</a:t>
            </a:r>
            <a:endParaRPr lang="en-US" sz="2000">
              <a:solidFill>
                <a:schemeClr val="tx1"/>
              </a:solidFill>
              <a:cs typeface="B Titr" panose="00000700000000000000" pitchFamily="2" charset="-78"/>
            </a:endParaRPr>
          </a:p>
        </p:txBody>
      </p:sp>
      <p:pic>
        <p:nvPicPr>
          <p:cNvPr id="3" name="Picture 2">
            <a:extLst>
              <a:ext uri="{FF2B5EF4-FFF2-40B4-BE49-F238E27FC236}">
                <a16:creationId xmlns:a16="http://schemas.microsoft.com/office/drawing/2014/main" id="{EC4C8571-5B95-4F09-96BC-CD2CD6A8C997}"/>
              </a:ext>
            </a:extLst>
          </p:cNvPr>
          <p:cNvPicPr>
            <a:picLocks noChangeAspect="1"/>
          </p:cNvPicPr>
          <p:nvPr/>
        </p:nvPicPr>
        <p:blipFill>
          <a:blip r:embed="rId2"/>
          <a:stretch>
            <a:fillRect/>
          </a:stretch>
        </p:blipFill>
        <p:spPr>
          <a:xfrm>
            <a:off x="1499757" y="3646845"/>
            <a:ext cx="4142507" cy="3009900"/>
          </a:xfrm>
          <a:prstGeom prst="rect">
            <a:avLst/>
          </a:prstGeom>
        </p:spPr>
      </p:pic>
      <p:sp>
        <p:nvSpPr>
          <p:cNvPr id="6" name="Slide Number Placeholder 5">
            <a:extLst>
              <a:ext uri="{FF2B5EF4-FFF2-40B4-BE49-F238E27FC236}">
                <a16:creationId xmlns:a16="http://schemas.microsoft.com/office/drawing/2014/main" id="{614F30FF-7BA6-4A11-BCC6-15DDEC2E21FE}"/>
              </a:ext>
            </a:extLst>
          </p:cNvPr>
          <p:cNvSpPr>
            <a:spLocks noGrp="1"/>
          </p:cNvSpPr>
          <p:nvPr>
            <p:ph type="sldNum" sz="quarter" idx="10"/>
          </p:nvPr>
        </p:nvSpPr>
        <p:spPr/>
        <p:txBody>
          <a:bodyPr/>
          <a:lstStyle/>
          <a:p>
            <a:fld id="{3E2EEDFD-A1D8-4ACE-B98B-B9E9D32E6943}" type="slidenum">
              <a:rPr lang="en-US" smtClean="0"/>
              <a:t>9</a:t>
            </a:fld>
            <a:endParaRPr lang="en-US"/>
          </a:p>
        </p:txBody>
      </p:sp>
    </p:spTree>
    <p:extLst>
      <p:ext uri="{BB962C8B-B14F-4D97-AF65-F5344CB8AC3E}">
        <p14:creationId xmlns:p14="http://schemas.microsoft.com/office/powerpoint/2010/main" val="1676389400"/>
      </p:ext>
    </p:extLst>
  </p:cSld>
  <p:clrMapOvr>
    <a:masterClrMapping/>
  </p:clrMapOvr>
</p:sld>
</file>

<file path=ppt/theme/theme1.xml><?xml version="1.0" encoding="utf-8"?>
<a:theme xmlns:a="http://schemas.openxmlformats.org/drawingml/2006/main" name="Theme11">
  <a:themeElements>
    <a:clrScheme name="Simple Light">
      <a:dk1>
        <a:srgbClr val="000000"/>
      </a:dk1>
      <a:lt1>
        <a:srgbClr val="FFFFFF"/>
      </a:lt1>
      <a:dk2>
        <a:srgbClr val="595959"/>
      </a:dk2>
      <a:lt2>
        <a:srgbClr val="EEEEEE"/>
      </a:lt2>
      <a:accent1>
        <a:srgbClr val="FFFCBE"/>
      </a:accent1>
      <a:accent2>
        <a:srgbClr val="CCF8FF"/>
      </a:accent2>
      <a:accent3>
        <a:srgbClr val="FFBFFD"/>
      </a:accent3>
      <a:accent4>
        <a:srgbClr val="FFE2CA"/>
      </a:accent4>
      <a:accent5>
        <a:srgbClr val="B0FFD1"/>
      </a:accent5>
      <a:accent6>
        <a:srgbClr val="CAC0F0"/>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1" id="{79F9ACBC-1DB6-4FAD-8BB4-0105EF20554E}" vid="{0BB484A2-A105-4704-98AA-2EF1B76C1194}"/>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Theme11</Template>
  <TotalTime>3860</TotalTime>
  <Words>2251</Words>
  <Application>Microsoft Office PowerPoint</Application>
  <PresentationFormat>Widescreen</PresentationFormat>
  <Paragraphs>152</Paragraphs>
  <Slides>20</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20</vt:i4>
      </vt:variant>
    </vt:vector>
  </HeadingPairs>
  <TitlesOfParts>
    <vt:vector size="33" baseType="lpstr">
      <vt:lpstr>Proxima Nova Semibold</vt:lpstr>
      <vt:lpstr>Calibri</vt:lpstr>
      <vt:lpstr>Roboto Mono</vt:lpstr>
      <vt:lpstr>Raleway</vt:lpstr>
      <vt:lpstr>Arial</vt:lpstr>
      <vt:lpstr>Kanit ExtraBold</vt:lpstr>
      <vt:lpstr>Proxima Nova</vt:lpstr>
      <vt:lpstr>Arial Rounded MT Bold</vt:lpstr>
      <vt:lpstr>Times New Roman</vt:lpstr>
      <vt:lpstr>Archivo Black</vt:lpstr>
      <vt:lpstr>B Titr</vt:lpstr>
      <vt:lpstr>Theme11</vt:lpstr>
      <vt:lpstr>Slidesgo Final Pages</vt:lpstr>
      <vt:lpstr>بررسی ویروس های کامپیوتری</vt:lpstr>
      <vt:lpstr>PowerPoint Presentation</vt:lpstr>
      <vt:lpstr>تاریخچه ویروس ها</vt:lpstr>
      <vt:lpstr>PowerPoint Presentation</vt:lpstr>
      <vt:lpstr>PowerPoint Presentation</vt:lpstr>
      <vt:lpstr>PowerPoint Presentation</vt:lpstr>
      <vt:lpstr>PowerPoint Presentation</vt:lpstr>
      <vt:lpstr>PowerPoint Presentation</vt:lpstr>
      <vt:lpstr>ویروس I LOVE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ممنون از توجه شما   ارتباط با من: shirinshoqli@gmail.com</vt:lpstr>
      <vt:lpstr>منابع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بررسی ویروس های کامپیوتری</dc:title>
  <dc:creator>shirin shoqli</dc:creator>
  <cp:lastModifiedBy>shirin shoqli</cp:lastModifiedBy>
  <cp:revision>55</cp:revision>
  <dcterms:created xsi:type="dcterms:W3CDTF">2020-12-24T19:02:24Z</dcterms:created>
  <dcterms:modified xsi:type="dcterms:W3CDTF">2020-12-27T13:31:35Z</dcterms:modified>
</cp:coreProperties>
</file>